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7" r:id="rId2"/>
    <p:sldId id="261" r:id="rId3"/>
    <p:sldId id="262" r:id="rId4"/>
    <p:sldId id="258" r:id="rId5"/>
    <p:sldId id="268" r:id="rId6"/>
    <p:sldId id="273" r:id="rId7"/>
    <p:sldId id="275" r:id="rId8"/>
    <p:sldId id="274" r:id="rId9"/>
    <p:sldId id="276" r:id="rId10"/>
    <p:sldId id="272" r:id="rId11"/>
    <p:sldId id="271" r:id="rId12"/>
    <p:sldId id="263" r:id="rId13"/>
    <p:sldId id="264" r:id="rId14"/>
    <p:sldId id="266" r:id="rId15"/>
    <p:sldId id="259"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DSTAVITEV" id="{6E1E1E2D-FD2C-4B71-91BF-1674D81C65FC}">
          <p14:sldIdLst>
            <p14:sldId id="267"/>
            <p14:sldId id="261"/>
            <p14:sldId id="262"/>
            <p14:sldId id="258"/>
            <p14:sldId id="268"/>
            <p14:sldId id="273"/>
            <p14:sldId id="275"/>
            <p14:sldId id="274"/>
            <p14:sldId id="276"/>
            <p14:sldId id="272"/>
            <p14:sldId id="271"/>
            <p14:sldId id="263"/>
            <p14:sldId id="264"/>
            <p14:sldId id="266"/>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B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79146" autoAdjust="0"/>
  </p:normalViewPr>
  <p:slideViewPr>
    <p:cSldViewPr snapToGrid="0">
      <p:cViewPr varScale="1">
        <p:scale>
          <a:sx n="128" d="100"/>
          <a:sy n="128" d="100"/>
        </p:scale>
        <p:origin x="17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nej Markelj" userId="fe2ade34a7a5ffcb" providerId="LiveId" clId="{0EB0251F-6ECF-460D-A921-58932EE3D12B}"/>
    <pc:docChg chg="undo custSel addSld delSld modSld sldOrd delSection modSection">
      <pc:chgData name="Jernej Markelj" userId="fe2ade34a7a5ffcb" providerId="LiveId" clId="{0EB0251F-6ECF-460D-A921-58932EE3D12B}" dt="2023-09-28T14:20:27.794" v="532" actId="1076"/>
      <pc:docMkLst>
        <pc:docMk/>
      </pc:docMkLst>
      <pc:sldChg chg="ord">
        <pc:chgData name="Jernej Markelj" userId="fe2ade34a7a5ffcb" providerId="LiveId" clId="{0EB0251F-6ECF-460D-A921-58932EE3D12B}" dt="2023-09-26T07:52:16.262" v="414"/>
        <pc:sldMkLst>
          <pc:docMk/>
          <pc:sldMk cId="1886192702" sldId="261"/>
        </pc:sldMkLst>
      </pc:sldChg>
      <pc:sldChg chg="ord">
        <pc:chgData name="Jernej Markelj" userId="fe2ade34a7a5ffcb" providerId="LiveId" clId="{0EB0251F-6ECF-460D-A921-58932EE3D12B}" dt="2023-09-26T07:51:59.996" v="409"/>
        <pc:sldMkLst>
          <pc:docMk/>
          <pc:sldMk cId="1464491499" sldId="262"/>
        </pc:sldMkLst>
      </pc:sldChg>
      <pc:sldChg chg="addSp modSp mod">
        <pc:chgData name="Jernej Markelj" userId="fe2ade34a7a5ffcb" providerId="LiveId" clId="{0EB0251F-6ECF-460D-A921-58932EE3D12B}" dt="2023-09-28T14:20:27.794" v="532" actId="1076"/>
        <pc:sldMkLst>
          <pc:docMk/>
          <pc:sldMk cId="759513705" sldId="267"/>
        </pc:sldMkLst>
        <pc:spChg chg="mod">
          <ac:chgData name="Jernej Markelj" userId="fe2ade34a7a5ffcb" providerId="LiveId" clId="{0EB0251F-6ECF-460D-A921-58932EE3D12B}" dt="2023-09-26T07:52:05.674" v="410" actId="1076"/>
          <ac:spMkLst>
            <pc:docMk/>
            <pc:sldMk cId="759513705" sldId="267"/>
            <ac:spMk id="4" creationId="{F5DE46AB-B1FA-E721-A435-2D098A87B091}"/>
          </ac:spMkLst>
        </pc:spChg>
        <pc:spChg chg="add mod">
          <ac:chgData name="Jernej Markelj" userId="fe2ade34a7a5ffcb" providerId="LiveId" clId="{0EB0251F-6ECF-460D-A921-58932EE3D12B}" dt="2023-09-28T14:20:27.794" v="532" actId="1076"/>
          <ac:spMkLst>
            <pc:docMk/>
            <pc:sldMk cId="759513705" sldId="267"/>
            <ac:spMk id="5" creationId="{AF666324-FDF2-9123-5E50-433BCE13FBEE}"/>
          </ac:spMkLst>
        </pc:spChg>
      </pc:sldChg>
      <pc:sldChg chg="addSp delSp modSp mod">
        <pc:chgData name="Jernej Markelj" userId="fe2ade34a7a5ffcb" providerId="LiveId" clId="{0EB0251F-6ECF-460D-A921-58932EE3D12B}" dt="2023-09-25T20:56:18.472" v="142" actId="1076"/>
        <pc:sldMkLst>
          <pc:docMk/>
          <pc:sldMk cId="1084522153" sldId="268"/>
        </pc:sldMkLst>
        <pc:spChg chg="add mod">
          <ac:chgData name="Jernej Markelj" userId="fe2ade34a7a5ffcb" providerId="LiveId" clId="{0EB0251F-6ECF-460D-A921-58932EE3D12B}" dt="2023-09-25T20:56:18.472" v="142" actId="1076"/>
          <ac:spMkLst>
            <pc:docMk/>
            <pc:sldMk cId="1084522153" sldId="268"/>
            <ac:spMk id="7" creationId="{C3CE2866-F4BE-98E7-8EFE-0ED794476655}"/>
          </ac:spMkLst>
        </pc:spChg>
        <pc:spChg chg="del">
          <ac:chgData name="Jernej Markelj" userId="fe2ade34a7a5ffcb" providerId="LiveId" clId="{0EB0251F-6ECF-460D-A921-58932EE3D12B}" dt="2023-09-25T20:48:26.614" v="48" actId="478"/>
          <ac:spMkLst>
            <pc:docMk/>
            <pc:sldMk cId="1084522153" sldId="268"/>
            <ac:spMk id="10" creationId="{AA54D7BD-3C3B-CECA-0285-2011E2FF452D}"/>
          </ac:spMkLst>
        </pc:spChg>
        <pc:picChg chg="add del mod ord">
          <ac:chgData name="Jernej Markelj" userId="fe2ade34a7a5ffcb" providerId="LiveId" clId="{0EB0251F-6ECF-460D-A921-58932EE3D12B}" dt="2023-09-25T20:56:11.401" v="139" actId="478"/>
          <ac:picMkLst>
            <pc:docMk/>
            <pc:sldMk cId="1084522153" sldId="268"/>
            <ac:picMk id="3" creationId="{E3EA24E5-E770-5E13-1F71-600BDD3F7B06}"/>
          </ac:picMkLst>
        </pc:picChg>
        <pc:picChg chg="del">
          <ac:chgData name="Jernej Markelj" userId="fe2ade34a7a5ffcb" providerId="LiveId" clId="{0EB0251F-6ECF-460D-A921-58932EE3D12B}" dt="2023-09-25T20:45:37.960" v="1" actId="478"/>
          <ac:picMkLst>
            <pc:docMk/>
            <pc:sldMk cId="1084522153" sldId="268"/>
            <ac:picMk id="5" creationId="{DAC5B5B1-7D2A-6A29-E2DC-0AEF1FDC052C}"/>
          </ac:picMkLst>
        </pc:picChg>
        <pc:picChg chg="add del mod">
          <ac:chgData name="Jernej Markelj" userId="fe2ade34a7a5ffcb" providerId="LiveId" clId="{0EB0251F-6ECF-460D-A921-58932EE3D12B}" dt="2023-09-25T20:46:00.724" v="8" actId="478"/>
          <ac:picMkLst>
            <pc:docMk/>
            <pc:sldMk cId="1084522153" sldId="268"/>
            <ac:picMk id="6" creationId="{675392CD-B9E1-DF19-B8EB-73DED62BA729}"/>
          </ac:picMkLst>
        </pc:picChg>
        <pc:picChg chg="add mod">
          <ac:chgData name="Jernej Markelj" userId="fe2ade34a7a5ffcb" providerId="LiveId" clId="{0EB0251F-6ECF-460D-A921-58932EE3D12B}" dt="2023-09-25T20:56:16.056" v="141" actId="1076"/>
          <ac:picMkLst>
            <pc:docMk/>
            <pc:sldMk cId="1084522153" sldId="268"/>
            <ac:picMk id="11" creationId="{49995E6A-7F73-BBE3-224C-D11F33D2F601}"/>
          </ac:picMkLst>
        </pc:picChg>
      </pc:sldChg>
      <pc:sldChg chg="del">
        <pc:chgData name="Jernej Markelj" userId="fe2ade34a7a5ffcb" providerId="LiveId" clId="{0EB0251F-6ECF-460D-A921-58932EE3D12B}" dt="2023-09-25T20:47:51.598" v="24" actId="47"/>
        <pc:sldMkLst>
          <pc:docMk/>
          <pc:sldMk cId="3087312707" sldId="269"/>
        </pc:sldMkLst>
      </pc:sldChg>
      <pc:sldChg chg="del">
        <pc:chgData name="Jernej Markelj" userId="fe2ade34a7a5ffcb" providerId="LiveId" clId="{0EB0251F-6ECF-460D-A921-58932EE3D12B}" dt="2023-09-25T20:47:49.661" v="23" actId="47"/>
        <pc:sldMkLst>
          <pc:docMk/>
          <pc:sldMk cId="3307081003" sldId="270"/>
        </pc:sldMkLst>
      </pc:sldChg>
      <pc:sldChg chg="addSp delSp modSp add mod modNotesTx">
        <pc:chgData name="Jernej Markelj" userId="fe2ade34a7a5ffcb" providerId="LiveId" clId="{0EB0251F-6ECF-460D-A921-58932EE3D12B}" dt="2023-09-26T07:58:39.759" v="478" actId="20577"/>
        <pc:sldMkLst>
          <pc:docMk/>
          <pc:sldMk cId="1291744722" sldId="273"/>
        </pc:sldMkLst>
        <pc:spChg chg="add mod">
          <ac:chgData name="Jernej Markelj" userId="fe2ade34a7a5ffcb" providerId="LiveId" clId="{0EB0251F-6ECF-460D-A921-58932EE3D12B}" dt="2023-09-26T07:58:09.747" v="460" actId="20577"/>
          <ac:spMkLst>
            <pc:docMk/>
            <pc:sldMk cId="1291744722" sldId="273"/>
            <ac:spMk id="2" creationId="{CF494873-7D8C-167B-00F4-423B1B2A3499}"/>
          </ac:spMkLst>
        </pc:spChg>
        <pc:spChg chg="add mod">
          <ac:chgData name="Jernej Markelj" userId="fe2ade34a7a5ffcb" providerId="LiveId" clId="{0EB0251F-6ECF-460D-A921-58932EE3D12B}" dt="2023-09-26T07:58:15.248" v="461" actId="1076"/>
          <ac:spMkLst>
            <pc:docMk/>
            <pc:sldMk cId="1291744722" sldId="273"/>
            <ac:spMk id="4" creationId="{2482E891-C334-831E-339F-B52E88CDF605}"/>
          </ac:spMkLst>
        </pc:spChg>
        <pc:picChg chg="del">
          <ac:chgData name="Jernej Markelj" userId="fe2ade34a7a5ffcb" providerId="LiveId" clId="{0EB0251F-6ECF-460D-A921-58932EE3D12B}" dt="2023-09-25T20:46:35.820" v="17" actId="478"/>
          <ac:picMkLst>
            <pc:docMk/>
            <pc:sldMk cId="1291744722" sldId="273"/>
            <ac:picMk id="3" creationId="{E3EA24E5-E770-5E13-1F71-600BDD3F7B06}"/>
          </ac:picMkLst>
        </pc:picChg>
        <pc:picChg chg="del mod modCrop">
          <ac:chgData name="Jernej Markelj" userId="fe2ade34a7a5ffcb" providerId="LiveId" clId="{0EB0251F-6ECF-460D-A921-58932EE3D12B}" dt="2023-09-25T20:55:31.233" v="135" actId="478"/>
          <ac:picMkLst>
            <pc:docMk/>
            <pc:sldMk cId="1291744722" sldId="273"/>
            <ac:picMk id="6" creationId="{675392CD-B9E1-DF19-B8EB-73DED62BA729}"/>
          </ac:picMkLst>
        </pc:picChg>
        <pc:picChg chg="add mod modCrop">
          <ac:chgData name="Jernej Markelj" userId="fe2ade34a7a5ffcb" providerId="LiveId" clId="{0EB0251F-6ECF-460D-A921-58932EE3D12B}" dt="2023-09-26T07:57:15.413" v="418" actId="732"/>
          <ac:picMkLst>
            <pc:docMk/>
            <pc:sldMk cId="1291744722" sldId="273"/>
            <ac:picMk id="7" creationId="{20D9FD43-7C19-8F35-72AF-ABA77D9A1582}"/>
          </ac:picMkLst>
        </pc:picChg>
      </pc:sldChg>
      <pc:sldChg chg="addSp delSp modSp add mod">
        <pc:chgData name="Jernej Markelj" userId="fe2ade34a7a5ffcb" providerId="LiveId" clId="{0EB0251F-6ECF-460D-A921-58932EE3D12B}" dt="2023-09-28T14:18:51.427" v="480" actId="20577"/>
        <pc:sldMkLst>
          <pc:docMk/>
          <pc:sldMk cId="1052586710" sldId="274"/>
        </pc:sldMkLst>
        <pc:spChg chg="add mod">
          <ac:chgData name="Jernej Markelj" userId="fe2ade34a7a5ffcb" providerId="LiveId" clId="{0EB0251F-6ECF-460D-A921-58932EE3D12B}" dt="2023-09-25T20:55:16.672" v="130" actId="1076"/>
          <ac:spMkLst>
            <pc:docMk/>
            <pc:sldMk cId="1052586710" sldId="274"/>
            <ac:spMk id="5" creationId="{1E5CECD1-3380-5F22-E0C0-ACB1F3D179A6}"/>
          </ac:spMkLst>
        </pc:spChg>
        <pc:spChg chg="add mod">
          <ac:chgData name="Jernej Markelj" userId="fe2ade34a7a5ffcb" providerId="LiveId" clId="{0EB0251F-6ECF-460D-A921-58932EE3D12B}" dt="2023-09-28T14:18:51.427" v="480" actId="20577"/>
          <ac:spMkLst>
            <pc:docMk/>
            <pc:sldMk cId="1052586710" sldId="274"/>
            <ac:spMk id="11" creationId="{ACDFDB24-AA1B-BFFA-AB1F-B9D656A1991A}"/>
          </ac:spMkLst>
        </pc:spChg>
        <pc:picChg chg="del">
          <ac:chgData name="Jernej Markelj" userId="fe2ade34a7a5ffcb" providerId="LiveId" clId="{0EB0251F-6ECF-460D-A921-58932EE3D12B}" dt="2023-09-25T20:46:26.828" v="14" actId="478"/>
          <ac:picMkLst>
            <pc:docMk/>
            <pc:sldMk cId="1052586710" sldId="274"/>
            <ac:picMk id="3" creationId="{E3EA24E5-E770-5E13-1F71-600BDD3F7B06}"/>
          </ac:picMkLst>
        </pc:picChg>
        <pc:picChg chg="add del mod">
          <ac:chgData name="Jernej Markelj" userId="fe2ade34a7a5ffcb" providerId="LiveId" clId="{0EB0251F-6ECF-460D-A921-58932EE3D12B}" dt="2023-09-25T20:55:06.841" v="127" actId="478"/>
          <ac:picMkLst>
            <pc:docMk/>
            <pc:sldMk cId="1052586710" sldId="274"/>
            <ac:picMk id="4" creationId="{06C526DF-07CA-E496-15D4-033DFDF9EE83}"/>
          </ac:picMkLst>
        </pc:picChg>
        <pc:picChg chg="del">
          <ac:chgData name="Jernej Markelj" userId="fe2ade34a7a5ffcb" providerId="LiveId" clId="{0EB0251F-6ECF-460D-A921-58932EE3D12B}" dt="2023-09-25T20:46:23.957" v="13" actId="478"/>
          <ac:picMkLst>
            <pc:docMk/>
            <pc:sldMk cId="1052586710" sldId="274"/>
            <ac:picMk id="6" creationId="{675392CD-B9E1-DF19-B8EB-73DED62BA729}"/>
          </ac:picMkLst>
        </pc:picChg>
        <pc:picChg chg="add mod">
          <ac:chgData name="Jernej Markelj" userId="fe2ade34a7a5ffcb" providerId="LiveId" clId="{0EB0251F-6ECF-460D-A921-58932EE3D12B}" dt="2023-09-25T20:55:10.880" v="129" actId="1076"/>
          <ac:picMkLst>
            <pc:docMk/>
            <pc:sldMk cId="1052586710" sldId="274"/>
            <ac:picMk id="8" creationId="{E90D4EC2-201D-BBA1-A73A-3222EE360CC9}"/>
          </ac:picMkLst>
        </pc:picChg>
      </pc:sldChg>
      <pc:sldChg chg="addSp delSp modSp add mod ord">
        <pc:chgData name="Jernej Markelj" userId="fe2ade34a7a5ffcb" providerId="LiveId" clId="{0EB0251F-6ECF-460D-A921-58932EE3D12B}" dt="2023-09-26T07:43:12.278" v="407" actId="14100"/>
        <pc:sldMkLst>
          <pc:docMk/>
          <pc:sldMk cId="3149004405" sldId="275"/>
        </pc:sldMkLst>
        <pc:spChg chg="add mod">
          <ac:chgData name="Jernej Markelj" userId="fe2ade34a7a5ffcb" providerId="LiveId" clId="{0EB0251F-6ECF-460D-A921-58932EE3D12B}" dt="2023-09-26T07:42:24.953" v="398" actId="1076"/>
          <ac:spMkLst>
            <pc:docMk/>
            <pc:sldMk cId="3149004405" sldId="275"/>
            <ac:spMk id="2" creationId="{A076C563-1ADF-2713-66D4-74FEDBE3FEA4}"/>
          </ac:spMkLst>
        </pc:spChg>
        <pc:spChg chg="add mod">
          <ac:chgData name="Jernej Markelj" userId="fe2ade34a7a5ffcb" providerId="LiveId" clId="{0EB0251F-6ECF-460D-A921-58932EE3D12B}" dt="2023-09-26T07:42:01.632" v="394" actId="1076"/>
          <ac:spMkLst>
            <pc:docMk/>
            <pc:sldMk cId="3149004405" sldId="275"/>
            <ac:spMk id="3" creationId="{B1C4BC50-E4B4-A19E-3201-67923AB5C28F}"/>
          </ac:spMkLst>
        </pc:spChg>
        <pc:spChg chg="add mod">
          <ac:chgData name="Jernej Markelj" userId="fe2ade34a7a5ffcb" providerId="LiveId" clId="{0EB0251F-6ECF-460D-A921-58932EE3D12B}" dt="2023-09-26T07:43:12.278" v="407" actId="14100"/>
          <ac:spMkLst>
            <pc:docMk/>
            <pc:sldMk cId="3149004405" sldId="275"/>
            <ac:spMk id="4" creationId="{C59D023E-CE23-B360-66DC-DC80DD15ED61}"/>
          </ac:spMkLst>
        </pc:spChg>
        <pc:spChg chg="add mod">
          <ac:chgData name="Jernej Markelj" userId="fe2ade34a7a5ffcb" providerId="LiveId" clId="{0EB0251F-6ECF-460D-A921-58932EE3D12B}" dt="2023-09-25T20:55:28.393" v="134" actId="1076"/>
          <ac:spMkLst>
            <pc:docMk/>
            <pc:sldMk cId="3149004405" sldId="275"/>
            <ac:spMk id="5" creationId="{31B500C4-4BDC-4223-4956-504A9B07D5CD}"/>
          </ac:spMkLst>
        </pc:spChg>
        <pc:picChg chg="add del mod">
          <ac:chgData name="Jernej Markelj" userId="fe2ade34a7a5ffcb" providerId="LiveId" clId="{0EB0251F-6ECF-460D-A921-58932EE3D12B}" dt="2023-09-25T20:55:20.314" v="131" actId="478"/>
          <ac:picMkLst>
            <pc:docMk/>
            <pc:sldMk cId="3149004405" sldId="275"/>
            <ac:picMk id="3" creationId="{A8FD34D9-3092-BA61-D1B7-7F4EF09542A5}"/>
          </ac:picMkLst>
        </pc:picChg>
        <pc:picChg chg="del">
          <ac:chgData name="Jernej Markelj" userId="fe2ade34a7a5ffcb" providerId="LiveId" clId="{0EB0251F-6ECF-460D-A921-58932EE3D12B}" dt="2023-09-25T20:48:07.213" v="29" actId="478"/>
          <ac:picMkLst>
            <pc:docMk/>
            <pc:sldMk cId="3149004405" sldId="275"/>
            <ac:picMk id="4" creationId="{06C526DF-07CA-E496-15D4-033DFDF9EE83}"/>
          </ac:picMkLst>
        </pc:picChg>
        <pc:picChg chg="add mod">
          <ac:chgData name="Jernej Markelj" userId="fe2ade34a7a5ffcb" providerId="LiveId" clId="{0EB0251F-6ECF-460D-A921-58932EE3D12B}" dt="2023-09-26T07:42:44.442" v="401" actId="1076"/>
          <ac:picMkLst>
            <pc:docMk/>
            <pc:sldMk cId="3149004405" sldId="275"/>
            <ac:picMk id="7" creationId="{1495EE13-3484-C21C-75CC-42E8F1CEDE7E}"/>
          </ac:picMkLst>
        </pc:picChg>
      </pc:sldChg>
      <pc:sldChg chg="addSp delSp modSp add mod modNotesTx">
        <pc:chgData name="Jernej Markelj" userId="fe2ade34a7a5ffcb" providerId="LiveId" clId="{0EB0251F-6ECF-460D-A921-58932EE3D12B}" dt="2023-09-25T20:57:07.041" v="221" actId="1076"/>
        <pc:sldMkLst>
          <pc:docMk/>
          <pc:sldMk cId="730362790" sldId="276"/>
        </pc:sldMkLst>
        <pc:spChg chg="mod">
          <ac:chgData name="Jernej Markelj" userId="fe2ade34a7a5ffcb" providerId="LiveId" clId="{0EB0251F-6ECF-460D-A921-58932EE3D12B}" dt="2023-09-25T20:54:57.121" v="125" actId="1076"/>
          <ac:spMkLst>
            <pc:docMk/>
            <pc:sldMk cId="730362790" sldId="276"/>
            <ac:spMk id="5" creationId="{1E5CECD1-3380-5F22-E0C0-ACB1F3D179A6}"/>
          </ac:spMkLst>
        </pc:spChg>
        <pc:spChg chg="add mod">
          <ac:chgData name="Jernej Markelj" userId="fe2ade34a7a5ffcb" providerId="LiveId" clId="{0EB0251F-6ECF-460D-A921-58932EE3D12B}" dt="2023-09-25T20:57:07.041" v="221" actId="1076"/>
          <ac:spMkLst>
            <pc:docMk/>
            <pc:sldMk cId="730362790" sldId="276"/>
            <ac:spMk id="6" creationId="{E776CDD7-E4B8-0B59-C286-88773E083092}"/>
          </ac:spMkLst>
        </pc:spChg>
        <pc:picChg chg="add mod">
          <ac:chgData name="Jernej Markelj" userId="fe2ade34a7a5ffcb" providerId="LiveId" clId="{0EB0251F-6ECF-460D-A921-58932EE3D12B}" dt="2023-09-25T20:54:43.016" v="95" actId="1076"/>
          <ac:picMkLst>
            <pc:docMk/>
            <pc:sldMk cId="730362790" sldId="276"/>
            <ac:picMk id="3" creationId="{9CB481B5-B30C-B9BE-BA78-7562B0BF2984}"/>
          </ac:picMkLst>
        </pc:picChg>
        <pc:picChg chg="del">
          <ac:chgData name="Jernej Markelj" userId="fe2ade34a7a5ffcb" providerId="LiveId" clId="{0EB0251F-6ECF-460D-A921-58932EE3D12B}" dt="2023-09-25T20:54:36.889" v="93" actId="478"/>
          <ac:picMkLst>
            <pc:docMk/>
            <pc:sldMk cId="730362790" sldId="276"/>
            <ac:picMk id="4" creationId="{06C526DF-07CA-E496-15D4-033DFDF9EE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B1F8A-BDE1-40E2-86CB-47DF11769CDA}" type="datetimeFigureOut">
              <a:rPr lang="sl-SI" smtClean="0"/>
              <a:t>28. 09. 2023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D43AA-B462-4DE8-8FF4-4FDB853BD636}" type="slidenum">
              <a:rPr lang="sl-SI" smtClean="0"/>
              <a:t>‹#›</a:t>
            </a:fld>
            <a:endParaRPr lang="sl-SI"/>
          </a:p>
        </p:txBody>
      </p:sp>
    </p:spTree>
    <p:extLst>
      <p:ext uri="{BB962C8B-B14F-4D97-AF65-F5344CB8AC3E}">
        <p14:creationId xmlns:p14="http://schemas.microsoft.com/office/powerpoint/2010/main" val="22882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1</a:t>
            </a:fld>
            <a:endParaRPr lang="sl-SI"/>
          </a:p>
        </p:txBody>
      </p:sp>
    </p:spTree>
    <p:extLst>
      <p:ext uri="{BB962C8B-B14F-4D97-AF65-F5344CB8AC3E}">
        <p14:creationId xmlns:p14="http://schemas.microsoft.com/office/powerpoint/2010/main" val="173641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r>
              <a:rPr lang="sl-SI" sz="1200" b="0" i="0" u="none" strike="noStrike" baseline="0" dirty="0">
                <a:latin typeface="+mj-lt"/>
              </a:rPr>
              <a:t>(1) Območje OPPN – C sestavlja sedem funkcionalnih celot, in sicer FC-A, FC-B, FC-C, FC-D, FC-E, FC-F in FC-G, vsaka izmed njih s svojim specifičnim programom. Funkcionalne celote se nizajo v programskem zaporedju od osnovne FC-A na skrajnem jugovzhodu, preko naslednjih, ki se postopoma vzpenjajo po terasah proti vrhu in zaključijo s funkcionalno celoto FC-G, na najvišji točki območja.</a:t>
            </a:r>
          </a:p>
          <a:p>
            <a:pPr algn="just"/>
            <a:r>
              <a:rPr lang="sl-SI" sz="1200" b="0" i="0" u="none" strike="noStrike" baseline="0" dirty="0">
                <a:latin typeface="+mj-lt"/>
              </a:rPr>
              <a:t>(2) Funkcionalna celota FC-A je namenjena gradnji večjega delno v teren vkopanega objekta z recepcijo, barom, zajtrkovalnico in večnamenskim prostorom (izvajanje sprostitvenih vadb, delavnic in dogodkov). Objekt je s severne strani delno vkopan v teren, ravna streha oziroma enokapna streha z minimalnim naklonom (do 8°) omogoča uporabo strehe kot delno pohodne </a:t>
            </a:r>
            <a:r>
              <a:rPr lang="sl-SI" sz="1200" dirty="0">
                <a:latin typeface="+mj-lt"/>
              </a:rPr>
              <a:t>¸</a:t>
            </a:r>
            <a:r>
              <a:rPr lang="sl-SI" sz="1200" b="0" i="0" u="none" strike="noStrike" baseline="0" dirty="0">
                <a:latin typeface="+mj-lt"/>
              </a:rPr>
              <a:t>zelene strehe. Etažnost objekta je (K)+P. Streha je lahko na V ali JV vogalu tudi delno privzdignjena (višji naklon) z namenom omogočanja večjo pojavnost in boljšo osvetljenost, ki naj bo oblikovana arhitekturno kvalitetno. Zaradi vkopanosti zadnjega dela objekta je možno </a:t>
            </a:r>
            <a:r>
              <a:rPr lang="it-IT" sz="1200" b="0" i="0" u="none" strike="noStrike" baseline="0" dirty="0" err="1">
                <a:latin typeface="+mj-lt"/>
              </a:rPr>
              <a:t>vgraditi</a:t>
            </a:r>
            <a:r>
              <a:rPr lang="it-IT" sz="1200" b="0" i="0" u="none" strike="noStrike" baseline="0" dirty="0">
                <a:latin typeface="+mj-lt"/>
              </a:rPr>
              <a:t> </a:t>
            </a:r>
            <a:r>
              <a:rPr lang="it-IT" sz="1200" b="0" i="0" u="none" strike="noStrike" baseline="0" dirty="0" err="1">
                <a:latin typeface="+mj-lt"/>
              </a:rPr>
              <a:t>tudi</a:t>
            </a:r>
            <a:r>
              <a:rPr lang="it-IT" sz="1200" b="0" i="0" u="none" strike="noStrike" baseline="0" dirty="0">
                <a:latin typeface="+mj-lt"/>
              </a:rPr>
              <a:t> </a:t>
            </a:r>
            <a:r>
              <a:rPr lang="it-IT" sz="1200" b="0" i="0" u="none" strike="noStrike" baseline="0" dirty="0" err="1">
                <a:latin typeface="+mj-lt"/>
              </a:rPr>
              <a:t>svetlobni</a:t>
            </a:r>
            <a:r>
              <a:rPr lang="it-IT" sz="1200" b="0" i="0" u="none" strike="noStrike" baseline="0" dirty="0">
                <a:latin typeface="+mj-lt"/>
              </a:rPr>
              <a:t> </a:t>
            </a:r>
            <a:r>
              <a:rPr lang="it-IT" sz="1200" b="0" i="0" u="none" strike="noStrike" baseline="0" dirty="0" err="1">
                <a:latin typeface="+mj-lt"/>
              </a:rPr>
              <a:t>atrij</a:t>
            </a:r>
            <a:r>
              <a:rPr lang="it-IT" sz="1200" b="0" i="0" u="none" strike="noStrike" baseline="0" dirty="0">
                <a:latin typeface="+mj-lt"/>
              </a:rPr>
              <a:t>, </a:t>
            </a:r>
            <a:r>
              <a:rPr lang="it-IT" sz="1200" b="0" i="0" u="none" strike="noStrike" baseline="0" dirty="0" err="1">
                <a:latin typeface="+mj-lt"/>
              </a:rPr>
              <a:t>ki</a:t>
            </a:r>
            <a:r>
              <a:rPr lang="it-IT" sz="1200" b="0" i="0" u="none" strike="noStrike" baseline="0" dirty="0">
                <a:latin typeface="+mj-lt"/>
              </a:rPr>
              <a:t> </a:t>
            </a:r>
            <a:r>
              <a:rPr lang="it-IT" sz="1200" b="0" i="0" u="none" strike="noStrike" baseline="0" dirty="0" err="1">
                <a:latin typeface="+mj-lt"/>
              </a:rPr>
              <a:t>prinaša</a:t>
            </a:r>
            <a:r>
              <a:rPr lang="it-IT" sz="1200" b="0" i="0" u="none" strike="noStrike" baseline="0" dirty="0">
                <a:latin typeface="+mj-lt"/>
              </a:rPr>
              <a:t> </a:t>
            </a:r>
            <a:r>
              <a:rPr lang="it-IT" sz="1200" b="0" i="0" u="none" strike="noStrike" baseline="0" dirty="0" err="1">
                <a:latin typeface="+mj-lt"/>
              </a:rPr>
              <a:t>dodatno</a:t>
            </a:r>
            <a:r>
              <a:rPr lang="sl-SI" sz="1200" b="0" i="0" u="none" strike="noStrike" baseline="0" dirty="0">
                <a:latin typeface="+mj-lt"/>
              </a:rPr>
              <a:t> </a:t>
            </a:r>
            <a:r>
              <a:rPr lang="it-IT" sz="1200" b="0" i="0" u="none" strike="noStrike" baseline="0" dirty="0" err="1">
                <a:latin typeface="+mj-lt"/>
              </a:rPr>
              <a:t>naravno</a:t>
            </a:r>
            <a:r>
              <a:rPr lang="it-IT" sz="1200" b="0" i="0" u="none" strike="noStrike" baseline="0" dirty="0">
                <a:latin typeface="+mj-lt"/>
              </a:rPr>
              <a:t> </a:t>
            </a:r>
            <a:r>
              <a:rPr lang="it-IT" sz="1200" b="0" i="0" u="none" strike="noStrike" baseline="0" dirty="0" err="1">
                <a:latin typeface="+mj-lt"/>
              </a:rPr>
              <a:t>osvetlitev</a:t>
            </a:r>
            <a:r>
              <a:rPr lang="it-IT" sz="1200" b="0" i="0" u="none" strike="noStrike" baseline="0" dirty="0">
                <a:latin typeface="+mj-lt"/>
              </a:rPr>
              <a:t> </a:t>
            </a:r>
            <a:r>
              <a:rPr lang="it-IT" sz="1200" b="0" i="0" u="none" strike="noStrike" baseline="0" dirty="0" err="1">
                <a:latin typeface="+mj-lt"/>
              </a:rPr>
              <a:t>prostorov</a:t>
            </a:r>
            <a:r>
              <a:rPr lang="it-IT" sz="1200" b="0" i="0" u="none" strike="noStrike" baseline="0" dirty="0">
                <a:latin typeface="+mj-lt"/>
              </a:rPr>
              <a:t>.</a:t>
            </a:r>
            <a:r>
              <a:rPr lang="sl-SI" sz="1200" b="0" i="0" u="none" strike="noStrike" baseline="0" dirty="0">
                <a:latin typeface="+mj-lt"/>
              </a:rPr>
              <a:t> </a:t>
            </a:r>
          </a:p>
          <a:p>
            <a:pPr algn="just"/>
            <a:r>
              <a:rPr lang="sl-SI" sz="1200" b="0" i="0" u="none" strike="noStrike" baseline="0" dirty="0">
                <a:latin typeface="+mj-lt"/>
              </a:rPr>
              <a:t>Prostori objekta se odpirajo proti jugu in vzhodu in omogočajo poglede na Gradiško jezero in okolico. Pred objektom so delno tudi nadkrite zunanje površine in utrjene odprte površine. Poleg objekta so ob cesti urejena tri parkirna mesta za večja vozila (avtodom ali dostavno vozilo) ter osem parkirnih mest za osebna vozila. Med njimi je predviden uvoz z dostopom do </a:t>
            </a:r>
            <a:r>
              <a:rPr lang="pl-PL" sz="1200" b="0" i="0" u="none" strike="noStrike" baseline="0" dirty="0">
                <a:latin typeface="+mj-lt"/>
              </a:rPr>
              <a:t>funkcionalne celote FC-B za vozila ter prostor za zbiranje odpadkov, ki je ograjen z ograjo iz </a:t>
            </a:r>
            <a:r>
              <a:rPr lang="sl-SI" sz="1200" b="0" i="0" u="none" strike="noStrike" baseline="0" dirty="0">
                <a:latin typeface="+mj-lt"/>
              </a:rPr>
              <a:t>lesa ali naravno ozelenjeno.</a:t>
            </a:r>
          </a:p>
          <a:p>
            <a:pPr algn="just"/>
            <a:r>
              <a:rPr lang="sl-SI" sz="1200" b="0" i="0" u="none" strike="noStrike" baseline="0" dirty="0">
                <a:latin typeface="+mj-lt"/>
              </a:rPr>
              <a:t>(3) Funkcionalna celota FC-B, ki leži najnižje na terenu, je namenjena za ureditev 15 kamp prostorov (avtodomi in mobilne hiške) ter na koncu še ozelenjeno utrjeno parkirišče za parkiranje osebnih avtomobilov (12 parkirnih mest).</a:t>
            </a:r>
          </a:p>
          <a:p>
            <a:pPr algn="just"/>
            <a:r>
              <a:rPr lang="sl-SI" sz="1200" b="0" i="0" u="none" strike="noStrike" baseline="0" dirty="0">
                <a:latin typeface="+mj-lt"/>
              </a:rPr>
              <a:t>4) Funkcionalna celota FC-C je namenjena umestitvi manjšega jezerca - opcijsko kopalnega ribnika za uporabnike kampa, ter gradnji paviljonskega objekta - nadstrešnice z odprtim ognjiščem. Etažnost objekta je P, streha je zasnovana glede na zagotavljanje ustrezne funkcionalnosti in kvalitetno oblikovana.</a:t>
            </a:r>
          </a:p>
          <a:p>
            <a:pPr algn="just"/>
            <a:r>
              <a:rPr lang="sl-SI" sz="1200" b="0" i="0" u="none" strike="noStrike" baseline="0" dirty="0">
                <a:latin typeface="+mj-lt"/>
              </a:rPr>
              <a:t>(5) Funkcionalna enota FC-D je namenjena gradnji kamp prostorov v terasah glede na konfiguracijo terena. Ob uvozu na območje je poleg rampe, predvideno tudi mesto za zbiranje odpadkov (ograjeno z ograjo ali naravno ozelenjeno) in ploščad za praznjenje fekalnih gošč avtodomov.</a:t>
            </a:r>
          </a:p>
          <a:p>
            <a:pPr algn="just"/>
            <a:r>
              <a:rPr lang="sl-SI" sz="1200" b="0" i="0" u="none" strike="noStrike" baseline="0" dirty="0">
                <a:latin typeface="+mj-lt"/>
              </a:rPr>
              <a:t>(6) Funkcionalna enota FC-E se razteza ob zahodnem robu območja in je namenjena gradnji apartmajskih hišk (zazidana površina cca 40 m2 - mišljeni kot manj zahtevni objekti), malih hišic (zazidana površina cca 10 m2 - mišljeni kot enostavni objekti) namenjeni nočitvam gostom ter sanitarnima objektoma. Teren se tu nekoliko spusti s strmejšo brežino in nato v spodnjem delu ob obstoječi poti polagoma izravnava. V brežino se umestita dva delno vkopana sanitarna objekta, ki nudita ustrezne prostore za uporabnike kampa (WC, tuši, umivalniki, </a:t>
            </a:r>
            <a:r>
              <a:rPr lang="pl-PL" sz="1200" b="0" i="0" u="none" strike="noStrike" baseline="0" dirty="0">
                <a:latin typeface="+mj-lt"/>
              </a:rPr>
              <a:t>umivanje posode, pranje perila). Z južne od zahodne strani sta objekta odprta na okolico, ravna </a:t>
            </a:r>
            <a:r>
              <a:rPr lang="sl-SI" sz="1200" b="0" i="0" u="none" strike="noStrike" baseline="0" dirty="0">
                <a:latin typeface="+mj-lt"/>
              </a:rPr>
              <a:t>streha je kot podaljšek terena na zgornji strani s čimer se objekte z zgornje strani ne opazi. Etažnost vseh objektov je P, strehe objektov so ali dvokapnice ali ravne strehe v blagem naklonu. Hiške in hišice so lahko zaradi zahtevne konfiguracije terena lahko postavljene tudi na stebrih. Skozi celotno funkcionalno enoto FCE poteka utrjena pešpot, ki povezuje vse objekte.</a:t>
            </a:r>
          </a:p>
          <a:p>
            <a:pPr algn="just"/>
            <a:r>
              <a:rPr lang="sl-SI" sz="1200" b="0" i="0" u="none" strike="noStrike" baseline="0" dirty="0">
                <a:latin typeface="+mj-lt"/>
              </a:rPr>
              <a:t>(7) Funkcionalna enota FC-F je namenjena prenovi obstoječega objekta – kozolec v servisni objekt.</a:t>
            </a:r>
          </a:p>
          <a:p>
            <a:pPr algn="just"/>
            <a:r>
              <a:rPr lang="pl-PL" sz="1200" b="0" i="0" u="none" strike="noStrike" baseline="0" dirty="0">
                <a:latin typeface="+mj-lt"/>
              </a:rPr>
              <a:t>(8) Funkcionalna enota FC-G je namenjena za gradnjo novega gospodarskega objekta v </a:t>
            </a:r>
            <a:r>
              <a:rPr lang="sl-SI" sz="1200" b="0" i="0" u="none" strike="noStrike" baseline="0" dirty="0">
                <a:latin typeface="+mj-lt"/>
              </a:rPr>
              <a:t>katerem so shranjeni stroji in naprave za vzdrževanje in obratovanje območja (kosilnice za travo, obrezovanje dreves, vzdrževanje poti in podobno). Poleg objekta je predvideno tudi osem parkirnih mest za avtomobile (lahko tudi avtodome).</a:t>
            </a:r>
            <a:endParaRPr lang="sl-SI" sz="1400" dirty="0">
              <a:latin typeface="+mj-lt"/>
            </a:endParaRPr>
          </a:p>
          <a:p>
            <a:endParaRPr lang="sl-SI" dirty="0"/>
          </a:p>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6</a:t>
            </a:fld>
            <a:endParaRPr lang="sl-SI"/>
          </a:p>
        </p:txBody>
      </p:sp>
    </p:spTree>
    <p:extLst>
      <p:ext uri="{BB962C8B-B14F-4D97-AF65-F5344CB8AC3E}">
        <p14:creationId xmlns:p14="http://schemas.microsoft.com/office/powerpoint/2010/main" val="395252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7</a:t>
            </a:fld>
            <a:endParaRPr lang="sl-SI"/>
          </a:p>
        </p:txBody>
      </p:sp>
    </p:spTree>
    <p:extLst>
      <p:ext uri="{BB962C8B-B14F-4D97-AF65-F5344CB8AC3E}">
        <p14:creationId xmlns:p14="http://schemas.microsoft.com/office/powerpoint/2010/main" val="332313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8</a:t>
            </a:fld>
            <a:endParaRPr lang="sl-SI"/>
          </a:p>
        </p:txBody>
      </p:sp>
    </p:spTree>
    <p:extLst>
      <p:ext uri="{BB962C8B-B14F-4D97-AF65-F5344CB8AC3E}">
        <p14:creationId xmlns:p14="http://schemas.microsoft.com/office/powerpoint/2010/main" val="192305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SPODAJ DODATNO 50 parkirnih mest</a:t>
            </a:r>
          </a:p>
          <a:p>
            <a:r>
              <a:rPr lang="sl-SI" dirty="0"/>
              <a:t>ZGORAJ DODATNO 102 parkirnih mest</a:t>
            </a:r>
          </a:p>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9</a:t>
            </a:fld>
            <a:endParaRPr lang="sl-SI"/>
          </a:p>
        </p:txBody>
      </p:sp>
    </p:spTree>
    <p:extLst>
      <p:ext uri="{BB962C8B-B14F-4D97-AF65-F5344CB8AC3E}">
        <p14:creationId xmlns:p14="http://schemas.microsoft.com/office/powerpoint/2010/main" val="190986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10</a:t>
            </a:fld>
            <a:endParaRPr lang="sl-SI"/>
          </a:p>
        </p:txBody>
      </p:sp>
    </p:spTree>
    <p:extLst>
      <p:ext uri="{BB962C8B-B14F-4D97-AF65-F5344CB8AC3E}">
        <p14:creationId xmlns:p14="http://schemas.microsoft.com/office/powerpoint/2010/main" val="347227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7F7D43AA-B462-4DE8-8FF4-4FDB853BD636}" type="slidenum">
              <a:rPr lang="sl-SI" smtClean="0"/>
              <a:t>11</a:t>
            </a:fld>
            <a:endParaRPr lang="sl-SI"/>
          </a:p>
        </p:txBody>
      </p:sp>
    </p:spTree>
    <p:extLst>
      <p:ext uri="{BB962C8B-B14F-4D97-AF65-F5344CB8AC3E}">
        <p14:creationId xmlns:p14="http://schemas.microsoft.com/office/powerpoint/2010/main" val="380469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0B9426-1AB6-DC0D-AC41-22930A05DAFC}"/>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1DA52FD0-D8AE-9D47-70A3-5267E3D9C3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B32B3DC3-2DBC-55A2-7169-EFA83718F5F5}"/>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BFCDF059-FEFB-8493-8634-4C8FE479E38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1303CD7-EC97-0BD1-F622-9226191F67D2}"/>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184946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A251D8-08C1-254F-3565-5BE09F9EE81B}"/>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8D01D70-4E99-3333-053D-61FA3812C777}"/>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75DE5BD-B32B-06E9-6125-49111D1773A1}"/>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9D932524-1EC2-41E4-E8B8-956D47E85D3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824C5E5-5E6C-3731-2F29-54535DDC95BC}"/>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47569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60B0AE2C-9506-7880-9C6A-604351E686D9}"/>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A568F11-A7E5-7E49-A707-C9CC9E9B9260}"/>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1862A4F-5A13-B6E4-8EA0-8B18256CA20C}"/>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B1F49775-7DA4-682A-58D7-FF769F31655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EFC98B8-68DA-76AC-FCB2-C6FF948C34A9}"/>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262585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80802B-B350-F575-74D2-5717DFDF0D8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18DFF42-B065-CA3F-B9F7-F17FDDC86268}"/>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82F2DAA-F99A-FF2B-581B-7FF4F21A453A}"/>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5487298A-9606-1EEC-C7F5-55ABC386A48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A379243-4669-6C7E-363A-2037B372C5F7}"/>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4289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6626D0-2106-5B4C-E9E4-E20EF1D23290}"/>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1D52424-6215-D11F-7B1B-DCC9FF4E7F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ED97749E-4EA9-E420-73DE-0873971252E0}"/>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D011D0C1-14CE-D8AF-D2A1-4F0599DCC11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846FF75-7318-3DB2-4BC7-13CA7EFF4262}"/>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123676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54AA85-1374-106E-D439-96E20200292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B251DAF-632B-D24B-B2E4-8E1FF29060F7}"/>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E1E0CC9A-80D6-BE81-BE4A-F8C9FDC8FE15}"/>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FEEDBB6B-DA1D-52E8-ED00-7AC5532C7982}"/>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6" name="Označba mesta noge 5">
            <a:extLst>
              <a:ext uri="{FF2B5EF4-FFF2-40B4-BE49-F238E27FC236}">
                <a16:creationId xmlns:a16="http://schemas.microsoft.com/office/drawing/2014/main" id="{5B9AE40E-74F4-4BA6-D7A9-85B7794C332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AC0CB0E-ADF0-AB0A-E364-6035098139DD}"/>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658226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8C954A-0444-6F8F-F37B-9AA6BAF6C38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13D0535-C1AB-CF1B-985B-E32E66B44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E37BBBF1-33DF-128C-F3F0-F82B57D55A18}"/>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87228223-CA85-CDE8-582A-21D275E261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CB5C0BF6-651F-7AFB-0308-9E7AA0CAB4DD}"/>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D3729DE4-F94B-A975-E326-551901691BED}"/>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8" name="Označba mesta noge 7">
            <a:extLst>
              <a:ext uri="{FF2B5EF4-FFF2-40B4-BE49-F238E27FC236}">
                <a16:creationId xmlns:a16="http://schemas.microsoft.com/office/drawing/2014/main" id="{30E78404-2022-ADEB-ADCB-64D595BD87FC}"/>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29CF62EF-569D-C28E-246B-47BB9C158C4B}"/>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05860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043E8C-0966-D110-433A-73E3BE79BCFD}"/>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E1216CE0-E066-AF39-16AC-B69553EC45E5}"/>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4" name="Označba mesta noge 3">
            <a:extLst>
              <a:ext uri="{FF2B5EF4-FFF2-40B4-BE49-F238E27FC236}">
                <a16:creationId xmlns:a16="http://schemas.microsoft.com/office/drawing/2014/main" id="{7ABA2B05-57E7-C8C7-8E59-167FFFFB11F3}"/>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41A0E3F2-19DD-B029-1D06-05439017A6D8}"/>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295845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5FFAA885-2DC3-CF1B-180B-B682E1A5C2F4}"/>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3" name="Označba mesta noge 2">
            <a:extLst>
              <a:ext uri="{FF2B5EF4-FFF2-40B4-BE49-F238E27FC236}">
                <a16:creationId xmlns:a16="http://schemas.microsoft.com/office/drawing/2014/main" id="{F8A6D0EF-24BC-866D-0B8E-9E5F12A593C6}"/>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3EBE773-535E-6CAD-97A5-AC70E299A4CB}"/>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09450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D5D230-434C-CB53-BA14-6CF25A022631}"/>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F9E2FAE2-7E08-1694-7436-20E295912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A36FE084-B9B9-D51E-7E34-86007DB57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18CDD6F-4D0D-6904-4E90-D661A882619B}"/>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6" name="Označba mesta noge 5">
            <a:extLst>
              <a:ext uri="{FF2B5EF4-FFF2-40B4-BE49-F238E27FC236}">
                <a16:creationId xmlns:a16="http://schemas.microsoft.com/office/drawing/2014/main" id="{D8EB3379-B37E-CCCC-6734-D8B759E06BD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EB50E91-560F-99CC-B6A7-5DC9AB9C0AED}"/>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11976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6FF885-0744-2DF5-12AF-6F5FF100091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BCAB90FA-87DE-E93E-9E66-2D5BFEC90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E62D200A-BCD6-7035-6F1D-6E5C56FA6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1BF3D581-DCB5-2FD1-B1D0-EA75B805DAC0}"/>
              </a:ext>
            </a:extLst>
          </p:cNvPr>
          <p:cNvSpPr>
            <a:spLocks noGrp="1"/>
          </p:cNvSpPr>
          <p:nvPr>
            <p:ph type="dt" sz="half" idx="10"/>
          </p:nvPr>
        </p:nvSpPr>
        <p:spPr/>
        <p:txBody>
          <a:bodyPr/>
          <a:lstStyle/>
          <a:p>
            <a:fld id="{EA078218-255E-44CE-AC1E-AB6F41E77197}" type="datetimeFigureOut">
              <a:rPr lang="sl-SI" smtClean="0"/>
              <a:t>28. 09. 2023</a:t>
            </a:fld>
            <a:endParaRPr lang="sl-SI"/>
          </a:p>
        </p:txBody>
      </p:sp>
      <p:sp>
        <p:nvSpPr>
          <p:cNvPr id="6" name="Označba mesta noge 5">
            <a:extLst>
              <a:ext uri="{FF2B5EF4-FFF2-40B4-BE49-F238E27FC236}">
                <a16:creationId xmlns:a16="http://schemas.microsoft.com/office/drawing/2014/main" id="{2B16204D-F32F-6D0F-3452-D9B59EB2DD11}"/>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F38F87B-C494-16BD-515D-C8DFB5DB7445}"/>
              </a:ext>
            </a:extLst>
          </p:cNvPr>
          <p:cNvSpPr>
            <a:spLocks noGrp="1"/>
          </p:cNvSpPr>
          <p:nvPr>
            <p:ph type="sldNum" sz="quarter" idx="12"/>
          </p:nvPr>
        </p:nvSpPr>
        <p:spPr/>
        <p:txBody>
          <a:bodyPr/>
          <a:lstStyle/>
          <a:p>
            <a:fld id="{F273CA3C-8C9B-492E-B085-CFD4B07A1017}" type="slidenum">
              <a:rPr lang="sl-SI" smtClean="0"/>
              <a:t>‹#›</a:t>
            </a:fld>
            <a:endParaRPr lang="sl-SI"/>
          </a:p>
        </p:txBody>
      </p:sp>
    </p:spTree>
    <p:extLst>
      <p:ext uri="{BB962C8B-B14F-4D97-AF65-F5344CB8AC3E}">
        <p14:creationId xmlns:p14="http://schemas.microsoft.com/office/powerpoint/2010/main" val="312049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C0A7001-6F7C-CA2C-79C7-E4BC1E705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F263131-056F-118B-2E84-F6AF36EDF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D6E72C0-0D0B-51A2-3CC8-F55C01864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78218-255E-44CE-AC1E-AB6F41E77197}" type="datetimeFigureOut">
              <a:rPr lang="sl-SI" smtClean="0"/>
              <a:t>28. 09. 2023</a:t>
            </a:fld>
            <a:endParaRPr lang="sl-SI"/>
          </a:p>
        </p:txBody>
      </p:sp>
      <p:sp>
        <p:nvSpPr>
          <p:cNvPr id="5" name="Označba mesta noge 4">
            <a:extLst>
              <a:ext uri="{FF2B5EF4-FFF2-40B4-BE49-F238E27FC236}">
                <a16:creationId xmlns:a16="http://schemas.microsoft.com/office/drawing/2014/main" id="{A19F719B-E8E3-9949-71F2-BA3133ACC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A6F44324-C43D-7FD6-340D-A523963980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3CA3C-8C9B-492E-B085-CFD4B07A1017}" type="slidenum">
              <a:rPr lang="sl-SI" smtClean="0"/>
              <a:t>‹#›</a:t>
            </a:fld>
            <a:endParaRPr lang="sl-SI"/>
          </a:p>
        </p:txBody>
      </p:sp>
    </p:spTree>
    <p:extLst>
      <p:ext uri="{BB962C8B-B14F-4D97-AF65-F5344CB8AC3E}">
        <p14:creationId xmlns:p14="http://schemas.microsoft.com/office/powerpoint/2010/main" val="387024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C503D3-966D-485C-C1E4-8BD84815CD14}"/>
              </a:ext>
            </a:extLst>
          </p:cNvPr>
          <p:cNvSpPr>
            <a:spLocks noGrp="1"/>
          </p:cNvSpPr>
          <p:nvPr>
            <p:ph type="ctrTitle"/>
          </p:nvPr>
        </p:nvSpPr>
        <p:spPr/>
        <p:txBody>
          <a:bodyPr/>
          <a:lstStyle/>
          <a:p>
            <a:endParaRPr lang="sl-SI"/>
          </a:p>
        </p:txBody>
      </p:sp>
      <p:sp>
        <p:nvSpPr>
          <p:cNvPr id="3" name="Podnaslov 2">
            <a:extLst>
              <a:ext uri="{FF2B5EF4-FFF2-40B4-BE49-F238E27FC236}">
                <a16:creationId xmlns:a16="http://schemas.microsoft.com/office/drawing/2014/main" id="{EDF16E55-B039-F869-A80D-9D62F42CEC7B}"/>
              </a:ext>
            </a:extLst>
          </p:cNvPr>
          <p:cNvSpPr>
            <a:spLocks noGrp="1"/>
          </p:cNvSpPr>
          <p:nvPr>
            <p:ph type="subTitle" idx="1"/>
          </p:nvPr>
        </p:nvSpPr>
        <p:spPr/>
        <p:txBody>
          <a:bodyPr/>
          <a:lstStyle/>
          <a:p>
            <a:endParaRPr lang="sl-SI"/>
          </a:p>
        </p:txBody>
      </p:sp>
      <p:pic>
        <p:nvPicPr>
          <p:cNvPr id="6" name="Slika 5" descr="Slika, ki vsebuje besede na prostem, trava, nebo, rastlina&#10;&#10;Opis je samodejno ustvarjen">
            <a:extLst>
              <a:ext uri="{FF2B5EF4-FFF2-40B4-BE49-F238E27FC236}">
                <a16:creationId xmlns:a16="http://schemas.microsoft.com/office/drawing/2014/main" id="{9DD84370-857E-164F-A119-42249927B8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500" b="12500"/>
          <a:stretch/>
        </p:blipFill>
        <p:spPr>
          <a:xfrm>
            <a:off x="0" y="0"/>
            <a:ext cx="12192000" cy="6858000"/>
          </a:xfrm>
          <a:prstGeom prst="rect">
            <a:avLst/>
          </a:prstGeom>
        </p:spPr>
      </p:pic>
      <p:sp>
        <p:nvSpPr>
          <p:cNvPr id="4" name="PoljeZBesedilom 3">
            <a:extLst>
              <a:ext uri="{FF2B5EF4-FFF2-40B4-BE49-F238E27FC236}">
                <a16:creationId xmlns:a16="http://schemas.microsoft.com/office/drawing/2014/main" id="{F5DE46AB-B1FA-E721-A435-2D098A87B091}"/>
              </a:ext>
            </a:extLst>
          </p:cNvPr>
          <p:cNvSpPr txBox="1"/>
          <p:nvPr/>
        </p:nvSpPr>
        <p:spPr>
          <a:xfrm>
            <a:off x="2462212" y="629345"/>
            <a:ext cx="7267575" cy="1077218"/>
          </a:xfrm>
          <a:prstGeom prst="rect">
            <a:avLst/>
          </a:prstGeom>
          <a:noFill/>
        </p:spPr>
        <p:txBody>
          <a:bodyPr wrap="square" rtlCol="0">
            <a:spAutoFit/>
          </a:bodyPr>
          <a:lstStyle/>
          <a:p>
            <a:pPr algn="ctr"/>
            <a:r>
              <a:rPr lang="sl-SI" sz="2800" b="1" dirty="0">
                <a:solidFill>
                  <a:schemeClr val="bg1"/>
                </a:solidFill>
                <a:latin typeface="+mj-lt"/>
              </a:rPr>
              <a:t>---- Eko kamp Gradiško jezero ---</a:t>
            </a:r>
          </a:p>
          <a:p>
            <a:pPr algn="ctr"/>
            <a:endParaRPr lang="sl-SI" b="1" dirty="0">
              <a:solidFill>
                <a:schemeClr val="bg1"/>
              </a:solidFill>
              <a:latin typeface="+mj-lt"/>
            </a:endParaRPr>
          </a:p>
          <a:p>
            <a:pPr algn="ctr"/>
            <a:r>
              <a:rPr lang="sl-SI" b="1" dirty="0">
                <a:solidFill>
                  <a:schemeClr val="bg1"/>
                </a:solidFill>
                <a:latin typeface="+mj-lt"/>
              </a:rPr>
              <a:t>Predlog ureditve turistične cone Drtijščica – C ob Gradiškem jezeru</a:t>
            </a:r>
          </a:p>
        </p:txBody>
      </p:sp>
      <p:sp>
        <p:nvSpPr>
          <p:cNvPr id="5" name="PoljeZBesedilom 4">
            <a:extLst>
              <a:ext uri="{FF2B5EF4-FFF2-40B4-BE49-F238E27FC236}">
                <a16:creationId xmlns:a16="http://schemas.microsoft.com/office/drawing/2014/main" id="{AF666324-FDF2-9123-5E50-433BCE13FBEE}"/>
              </a:ext>
            </a:extLst>
          </p:cNvPr>
          <p:cNvSpPr txBox="1"/>
          <p:nvPr/>
        </p:nvSpPr>
        <p:spPr>
          <a:xfrm>
            <a:off x="2356194" y="6228655"/>
            <a:ext cx="7267575" cy="369332"/>
          </a:xfrm>
          <a:prstGeom prst="rect">
            <a:avLst/>
          </a:prstGeom>
          <a:noFill/>
        </p:spPr>
        <p:txBody>
          <a:bodyPr wrap="square" rtlCol="0">
            <a:spAutoFit/>
          </a:bodyPr>
          <a:lstStyle/>
          <a:p>
            <a:pPr algn="ctr"/>
            <a:r>
              <a:rPr lang="sl-SI" b="1" dirty="0">
                <a:solidFill>
                  <a:schemeClr val="bg1"/>
                </a:solidFill>
                <a:latin typeface="+mj-lt"/>
              </a:rPr>
              <a:t>dr. Jernej Markelj, AaJM+ d.o.o. </a:t>
            </a:r>
          </a:p>
        </p:txBody>
      </p:sp>
    </p:spTree>
    <p:extLst>
      <p:ext uri="{BB962C8B-B14F-4D97-AF65-F5344CB8AC3E}">
        <p14:creationId xmlns:p14="http://schemas.microsoft.com/office/powerpoint/2010/main" val="759513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ki vsebuje besede besedilo, diagram, načrt, skica&#10;&#10;Opis je samodejno ustvarjen">
            <a:extLst>
              <a:ext uri="{FF2B5EF4-FFF2-40B4-BE49-F238E27FC236}">
                <a16:creationId xmlns:a16="http://schemas.microsoft.com/office/drawing/2014/main" id="{0C9842C4-7494-3338-355C-DF9B7A33DD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rot="16200000">
            <a:off x="2880563" y="-1035712"/>
            <a:ext cx="6430874" cy="9076616"/>
          </a:xfrm>
          <a:prstGeom prst="rect">
            <a:avLst/>
          </a:prstGeom>
        </p:spPr>
      </p:pic>
      <p:sp>
        <p:nvSpPr>
          <p:cNvPr id="2" name="PoljeZBesedilom 1">
            <a:extLst>
              <a:ext uri="{FF2B5EF4-FFF2-40B4-BE49-F238E27FC236}">
                <a16:creationId xmlns:a16="http://schemas.microsoft.com/office/drawing/2014/main" id="{586E3008-19C6-D041-DB92-3B42C2FA1263}"/>
              </a:ext>
            </a:extLst>
          </p:cNvPr>
          <p:cNvSpPr txBox="1"/>
          <p:nvPr/>
        </p:nvSpPr>
        <p:spPr>
          <a:xfrm>
            <a:off x="8201025" y="5830006"/>
            <a:ext cx="3897772" cy="646331"/>
          </a:xfrm>
          <a:prstGeom prst="rect">
            <a:avLst/>
          </a:prstGeom>
          <a:noFill/>
        </p:spPr>
        <p:txBody>
          <a:bodyPr wrap="square">
            <a:spAutoFit/>
          </a:bodyPr>
          <a:lstStyle/>
          <a:p>
            <a:pPr algn="just"/>
            <a:r>
              <a:rPr lang="sl-SI" sz="1800" b="1" dirty="0">
                <a:effectLst/>
                <a:latin typeface="+mj-lt"/>
                <a:ea typeface="Calibri" panose="020F0502020204030204" pitchFamily="34" charset="0"/>
                <a:cs typeface="Arial" panose="020B0604020202020204" pitchFamily="34" charset="0"/>
              </a:rPr>
              <a:t>OSREDNJI OBJEKT</a:t>
            </a:r>
          </a:p>
          <a:p>
            <a:r>
              <a:rPr lang="sl-SI" b="1" dirty="0">
                <a:latin typeface="+mj-lt"/>
                <a:ea typeface="Calibri" panose="020F0502020204030204" pitchFamily="34" charset="0"/>
                <a:cs typeface="Arial" panose="020B0604020202020204" pitchFamily="34" charset="0"/>
              </a:rPr>
              <a:t>z recepcijo in večnamenskim prostorom</a:t>
            </a:r>
            <a:endParaRPr lang="sl-SI" sz="1800" b="1"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387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05527531-E6A6-6A49-7116-A6A3406649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1" y="2318253"/>
            <a:ext cx="6944906" cy="2722260"/>
          </a:xfrm>
          <a:prstGeom prst="rect">
            <a:avLst/>
          </a:prstGeom>
        </p:spPr>
      </p:pic>
      <p:pic>
        <p:nvPicPr>
          <p:cNvPr id="5" name="Slika 4">
            <a:extLst>
              <a:ext uri="{FF2B5EF4-FFF2-40B4-BE49-F238E27FC236}">
                <a16:creationId xmlns:a16="http://schemas.microsoft.com/office/drawing/2014/main" id="{ACDF23E5-A575-FA68-50E1-96F63A518F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9357" y="2318253"/>
            <a:ext cx="2976540" cy="2221494"/>
          </a:xfrm>
          <a:prstGeom prst="rect">
            <a:avLst/>
          </a:prstGeom>
        </p:spPr>
      </p:pic>
      <p:sp>
        <p:nvSpPr>
          <p:cNvPr id="8" name="PoljeZBesedilom 7">
            <a:extLst>
              <a:ext uri="{FF2B5EF4-FFF2-40B4-BE49-F238E27FC236}">
                <a16:creationId xmlns:a16="http://schemas.microsoft.com/office/drawing/2014/main" id="{DF18CFE1-F3B5-208D-B894-1D2B9EC737E5}"/>
              </a:ext>
            </a:extLst>
          </p:cNvPr>
          <p:cNvSpPr txBox="1"/>
          <p:nvPr/>
        </p:nvSpPr>
        <p:spPr>
          <a:xfrm>
            <a:off x="9325616" y="5830006"/>
            <a:ext cx="2062820" cy="369332"/>
          </a:xfrm>
          <a:prstGeom prst="rect">
            <a:avLst/>
          </a:prstGeom>
          <a:noFill/>
        </p:spPr>
        <p:txBody>
          <a:bodyPr wrap="square">
            <a:spAutoFit/>
          </a:bodyPr>
          <a:lstStyle/>
          <a:p>
            <a:pPr algn="just"/>
            <a:r>
              <a:rPr lang="sl-SI" sz="1800" b="1" dirty="0">
                <a:effectLst/>
                <a:latin typeface="+mj-lt"/>
                <a:ea typeface="Calibri" panose="020F0502020204030204" pitchFamily="34" charset="0"/>
                <a:cs typeface="Arial" panose="020B0604020202020204" pitchFamily="34" charset="0"/>
              </a:rPr>
              <a:t>SANITARNI OBJEKT</a:t>
            </a:r>
          </a:p>
        </p:txBody>
      </p:sp>
    </p:spTree>
    <p:extLst>
      <p:ext uri="{BB962C8B-B14F-4D97-AF65-F5344CB8AC3E}">
        <p14:creationId xmlns:p14="http://schemas.microsoft.com/office/powerpoint/2010/main" val="61974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71E148D-5969-1C19-0DD6-71365F6523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3111" y="1528698"/>
            <a:ext cx="5100599" cy="4107189"/>
          </a:xfrm>
          <a:prstGeom prst="rect">
            <a:avLst/>
          </a:prstGeom>
          <a:noFill/>
          <a:ln>
            <a:noFill/>
          </a:ln>
        </p:spPr>
      </p:pic>
      <p:pic>
        <p:nvPicPr>
          <p:cNvPr id="5" name="Slika 4" descr="Casa Riga – un esempio di simbiosi tra architettura e natura | STUDIO  BOVETTI">
            <a:extLst>
              <a:ext uri="{FF2B5EF4-FFF2-40B4-BE49-F238E27FC236}">
                <a16:creationId xmlns:a16="http://schemas.microsoft.com/office/drawing/2014/main" id="{A5CA8BE7-92E5-ED2F-EB83-FA13E1DB1629}"/>
              </a:ext>
            </a:extLst>
          </p:cNvPr>
          <p:cNvPicPr>
            <a:picLocks noChangeAspect="1"/>
          </p:cNvPicPr>
          <p:nvPr/>
        </p:nvPicPr>
        <p:blipFill rotWithShape="1">
          <a:blip r:embed="rId3">
            <a:extLst>
              <a:ext uri="{28A0092B-C50C-407E-A947-70E740481C1C}">
                <a14:useLocalDpi xmlns:a14="http://schemas.microsoft.com/office/drawing/2010/main"/>
              </a:ext>
            </a:extLst>
          </a:blip>
          <a:srcRect r="2353"/>
          <a:stretch/>
        </p:blipFill>
        <p:spPr bwMode="auto">
          <a:xfrm>
            <a:off x="6226039" y="0"/>
            <a:ext cx="5965961" cy="3322335"/>
          </a:xfrm>
          <a:prstGeom prst="rect">
            <a:avLst/>
          </a:prstGeom>
          <a:noFill/>
          <a:ln>
            <a:noFill/>
          </a:ln>
        </p:spPr>
      </p:pic>
      <p:pic>
        <p:nvPicPr>
          <p:cNvPr id="7" name="Slika 6">
            <a:extLst>
              <a:ext uri="{FF2B5EF4-FFF2-40B4-BE49-F238E27FC236}">
                <a16:creationId xmlns:a16="http://schemas.microsoft.com/office/drawing/2014/main" id="{5C34CB6E-FC07-AAD4-A569-90D72697F5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822"/>
          <a:stretch/>
        </p:blipFill>
        <p:spPr bwMode="auto">
          <a:xfrm>
            <a:off x="6226040" y="3410213"/>
            <a:ext cx="5954810" cy="3447788"/>
          </a:xfrm>
          <a:prstGeom prst="rect">
            <a:avLst/>
          </a:prstGeom>
          <a:noFill/>
          <a:ln>
            <a:noFill/>
          </a:ln>
        </p:spPr>
      </p:pic>
      <p:sp>
        <p:nvSpPr>
          <p:cNvPr id="9" name="PoljeZBesedilom 8">
            <a:extLst>
              <a:ext uri="{FF2B5EF4-FFF2-40B4-BE49-F238E27FC236}">
                <a16:creationId xmlns:a16="http://schemas.microsoft.com/office/drawing/2014/main" id="{DF08D8FD-CC06-1183-D9BC-B662D25C532E}"/>
              </a:ext>
            </a:extLst>
          </p:cNvPr>
          <p:cNvSpPr txBox="1"/>
          <p:nvPr/>
        </p:nvSpPr>
        <p:spPr>
          <a:xfrm>
            <a:off x="536796" y="192466"/>
            <a:ext cx="6093228" cy="1173463"/>
          </a:xfrm>
          <a:prstGeom prst="rect">
            <a:avLst/>
          </a:prstGeom>
          <a:noFill/>
        </p:spPr>
        <p:txBody>
          <a:bodyPr wrap="square">
            <a:spAutoFit/>
          </a:bodyPr>
          <a:lstStyle/>
          <a:p>
            <a:pPr>
              <a:lnSpc>
                <a:spcPct val="107000"/>
              </a:lnSpc>
              <a:spcAft>
                <a:spcPts val="800"/>
              </a:spcAft>
            </a:pPr>
            <a:r>
              <a:rPr lang="sl-SI" sz="1800" b="1" dirty="0">
                <a:effectLst/>
                <a:latin typeface="Calibri" panose="020F0502020204030204" pitchFamily="34" charset="0"/>
                <a:ea typeface="Calibri" panose="020F0502020204030204" pitchFamily="34" charset="0"/>
                <a:cs typeface="Arial" panose="020B0604020202020204" pitchFamily="34" charset="0"/>
              </a:rPr>
              <a:t>CASA RIGA, </a:t>
            </a:r>
            <a:r>
              <a:rPr lang="sl-SI" sz="1800" b="1" dirty="0" err="1">
                <a:effectLst/>
                <a:latin typeface="Calibri" panose="020F0502020204030204" pitchFamily="34" charset="0"/>
                <a:ea typeface="Calibri" panose="020F0502020204030204" pitchFamily="34" charset="0"/>
                <a:cs typeface="Arial" panose="020B0604020202020204" pitchFamily="34" charset="0"/>
              </a:rPr>
              <a:t>Comano</a:t>
            </a:r>
            <a:r>
              <a:rPr lang="sl-SI" sz="1800" b="1" dirty="0">
                <a:effectLst/>
                <a:latin typeface="Calibri" panose="020F0502020204030204" pitchFamily="34" charset="0"/>
                <a:ea typeface="Calibri" panose="020F0502020204030204" pitchFamily="34" charset="0"/>
                <a:cs typeface="Arial" panose="020B0604020202020204" pitchFamily="34" charset="0"/>
              </a:rPr>
              <a:t> Terme, Trento, ITALIJA</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Arial" panose="020B0604020202020204" pitchFamily="34" charset="0"/>
              </a:rPr>
              <a:t>nastanitveni objekt z restavracijo</a:t>
            </a:r>
          </a:p>
          <a:p>
            <a:pPr>
              <a:lnSpc>
                <a:spcPct val="107000"/>
              </a:lnSpc>
              <a:spcAft>
                <a:spcPts val="800"/>
              </a:spcAft>
            </a:pPr>
            <a:r>
              <a:rPr lang="sl-SI" dirty="0">
                <a:latin typeface="Calibri" panose="020F0502020204030204" pitchFamily="34" charset="0"/>
                <a:ea typeface="Calibri" panose="020F0502020204030204" pitchFamily="34" charset="0"/>
                <a:cs typeface="Arial" panose="020B0604020202020204" pitchFamily="34" charset="0"/>
              </a:rPr>
              <a:t>vkopan v teren; naravna gradiva, pohodna streha</a:t>
            </a:r>
            <a:endParaRPr lang="sl-SI"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Slika 11">
            <a:extLst>
              <a:ext uri="{FF2B5EF4-FFF2-40B4-BE49-F238E27FC236}">
                <a16:creationId xmlns:a16="http://schemas.microsoft.com/office/drawing/2014/main" id="{88699D1C-6BC6-ACA5-30F9-43C9E71111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143"/>
          <a:stretch/>
        </p:blipFill>
        <p:spPr bwMode="auto">
          <a:xfrm>
            <a:off x="1" y="5764463"/>
            <a:ext cx="6133710" cy="10935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267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DF08D8FD-CC06-1183-D9BC-B662D25C532E}"/>
              </a:ext>
            </a:extLst>
          </p:cNvPr>
          <p:cNvSpPr txBox="1"/>
          <p:nvPr/>
        </p:nvSpPr>
        <p:spPr>
          <a:xfrm>
            <a:off x="591625" y="142590"/>
            <a:ext cx="6093228" cy="774507"/>
          </a:xfrm>
          <a:prstGeom prst="rect">
            <a:avLst/>
          </a:prstGeom>
          <a:noFill/>
        </p:spPr>
        <p:txBody>
          <a:bodyPr wrap="square">
            <a:spAutoFit/>
          </a:bodyPr>
          <a:lstStyle/>
          <a:p>
            <a:pPr>
              <a:lnSpc>
                <a:spcPct val="107000"/>
              </a:lnSpc>
              <a:spcAft>
                <a:spcPts val="800"/>
              </a:spcAft>
            </a:pPr>
            <a:r>
              <a:rPr lang="sl-SI" sz="1800" b="1" dirty="0" err="1">
                <a:effectLst/>
                <a:latin typeface="Calibri" panose="020F0502020204030204" pitchFamily="34" charset="0"/>
                <a:ea typeface="Calibri" panose="020F0502020204030204" pitchFamily="34" charset="0"/>
                <a:cs typeface="Arial" panose="020B0604020202020204" pitchFamily="34" charset="0"/>
              </a:rPr>
              <a:t>Ziedlejas</a:t>
            </a:r>
            <a:r>
              <a:rPr lang="sl-SI" sz="1800" b="1" dirty="0">
                <a:effectLst/>
                <a:latin typeface="Calibri" panose="020F0502020204030204" pitchFamily="34" charset="0"/>
                <a:ea typeface="Calibri" panose="020F0502020204030204" pitchFamily="34" charset="0"/>
                <a:cs typeface="Arial" panose="020B0604020202020204" pitchFamily="34" charset="0"/>
              </a:rPr>
              <a:t> </a:t>
            </a:r>
            <a:r>
              <a:rPr lang="sl-SI" sz="1800" b="1" dirty="0" err="1">
                <a:effectLst/>
                <a:latin typeface="Calibri" panose="020F0502020204030204" pitchFamily="34" charset="0"/>
                <a:ea typeface="Calibri" panose="020F0502020204030204" pitchFamily="34" charset="0"/>
                <a:cs typeface="Arial" panose="020B0604020202020204" pitchFamily="34" charset="0"/>
              </a:rPr>
              <a:t>Wellness</a:t>
            </a:r>
            <a:r>
              <a:rPr lang="sl-SI" sz="1800" b="1" dirty="0">
                <a:effectLst/>
                <a:latin typeface="Calibri" panose="020F0502020204030204" pitchFamily="34" charset="0"/>
                <a:ea typeface="Calibri" panose="020F0502020204030204" pitchFamily="34" charset="0"/>
                <a:cs typeface="Arial" panose="020B0604020202020204" pitchFamily="34" charset="0"/>
              </a:rPr>
              <a:t>, LATVIJA</a:t>
            </a:r>
          </a:p>
          <a:p>
            <a:pPr>
              <a:lnSpc>
                <a:spcPct val="107000"/>
              </a:lnSpc>
              <a:spcAft>
                <a:spcPts val="800"/>
              </a:spcAft>
            </a:pPr>
            <a:r>
              <a:rPr lang="sl-SI" sz="1800" dirty="0">
                <a:effectLst/>
                <a:latin typeface="Calibri" panose="020F0502020204030204" pitchFamily="34" charset="0"/>
                <a:ea typeface="Calibri" panose="020F0502020204030204" pitchFamily="34" charset="0"/>
                <a:cs typeface="Arial" panose="020B0604020202020204" pitchFamily="34" charset="0"/>
              </a:rPr>
              <a:t>nastanitvene hiške, savna, skupni objekt</a:t>
            </a:r>
          </a:p>
        </p:txBody>
      </p:sp>
      <p:pic>
        <p:nvPicPr>
          <p:cNvPr id="2" name="Picture 15">
            <a:extLst>
              <a:ext uri="{FF2B5EF4-FFF2-40B4-BE49-F238E27FC236}">
                <a16:creationId xmlns:a16="http://schemas.microsoft.com/office/drawing/2014/main" id="{50124EB7-E7E4-0E49-3C39-F69C6A3ECA6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6523" y="1033492"/>
            <a:ext cx="3911731" cy="5875956"/>
          </a:xfrm>
          <a:prstGeom prst="rect">
            <a:avLst/>
          </a:prstGeom>
          <a:noFill/>
          <a:ln>
            <a:noFill/>
          </a:ln>
        </p:spPr>
      </p:pic>
      <p:pic>
        <p:nvPicPr>
          <p:cNvPr id="3" name="Picture 16">
            <a:extLst>
              <a:ext uri="{FF2B5EF4-FFF2-40B4-BE49-F238E27FC236}">
                <a16:creationId xmlns:a16="http://schemas.microsoft.com/office/drawing/2014/main" id="{60F99107-29F4-BC61-6E35-02229460D88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2151" y="0"/>
            <a:ext cx="3765405" cy="5657578"/>
          </a:xfrm>
          <a:prstGeom prst="rect">
            <a:avLst/>
          </a:prstGeom>
          <a:noFill/>
          <a:ln>
            <a:noFill/>
          </a:ln>
        </p:spPr>
      </p:pic>
      <p:pic>
        <p:nvPicPr>
          <p:cNvPr id="6" name="Picture 17">
            <a:extLst>
              <a:ext uri="{FF2B5EF4-FFF2-40B4-BE49-F238E27FC236}">
                <a16:creationId xmlns:a16="http://schemas.microsoft.com/office/drawing/2014/main" id="{CD077180-AD48-67D5-5BF2-35543ACE09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24854" y="4531351"/>
            <a:ext cx="3567145" cy="2378097"/>
          </a:xfrm>
          <a:prstGeom prst="rect">
            <a:avLst/>
          </a:prstGeom>
          <a:noFill/>
          <a:ln>
            <a:noFill/>
          </a:ln>
        </p:spPr>
      </p:pic>
    </p:spTree>
    <p:extLst>
      <p:ext uri="{BB962C8B-B14F-4D97-AF65-F5344CB8AC3E}">
        <p14:creationId xmlns:p14="http://schemas.microsoft.com/office/powerpoint/2010/main" val="1478083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DF08D8FD-CC06-1183-D9BC-B662D25C532E}"/>
              </a:ext>
            </a:extLst>
          </p:cNvPr>
          <p:cNvSpPr txBox="1"/>
          <p:nvPr/>
        </p:nvSpPr>
        <p:spPr>
          <a:xfrm>
            <a:off x="939599" y="192466"/>
            <a:ext cx="6093228" cy="774507"/>
          </a:xfrm>
          <a:prstGeom prst="rect">
            <a:avLst/>
          </a:prstGeom>
          <a:noFill/>
        </p:spPr>
        <p:txBody>
          <a:bodyPr wrap="square">
            <a:spAutoFit/>
          </a:bodyPr>
          <a:lstStyle/>
          <a:p>
            <a:pPr>
              <a:lnSpc>
                <a:spcPct val="107000"/>
              </a:lnSpc>
              <a:spcAft>
                <a:spcPts val="800"/>
              </a:spcAft>
            </a:pPr>
            <a:r>
              <a:rPr lang="sl-SI" sz="1800" b="1" dirty="0" err="1">
                <a:effectLst/>
                <a:latin typeface="Calibri" panose="020F0502020204030204" pitchFamily="34" charset="0"/>
                <a:ea typeface="Calibri" panose="020F0502020204030204" pitchFamily="34" charset="0"/>
                <a:cs typeface="Arial" panose="020B0604020202020204" pitchFamily="34" charset="0"/>
              </a:rPr>
              <a:t>MuMA</a:t>
            </a:r>
            <a:r>
              <a:rPr lang="sl-SI" sz="1800" b="1" dirty="0">
                <a:effectLst/>
                <a:latin typeface="Calibri" panose="020F0502020204030204" pitchFamily="34" charset="0"/>
                <a:ea typeface="Calibri" panose="020F0502020204030204" pitchFamily="34" charset="0"/>
                <a:cs typeface="Arial" panose="020B0604020202020204" pitchFamily="34" charset="0"/>
              </a:rPr>
              <a:t> </a:t>
            </a:r>
            <a:r>
              <a:rPr lang="sl-SI" sz="1800" b="1" dirty="0" err="1">
                <a:effectLst/>
                <a:latin typeface="Calibri" panose="020F0502020204030204" pitchFamily="34" charset="0"/>
                <a:ea typeface="Calibri" panose="020F0502020204030204" pitchFamily="34" charset="0"/>
                <a:cs typeface="Arial" panose="020B0604020202020204" pitchFamily="34" charset="0"/>
              </a:rPr>
              <a:t>Hut</a:t>
            </a:r>
            <a:r>
              <a:rPr lang="sl-SI" sz="1800" b="1" dirty="0">
                <a:effectLst/>
                <a:latin typeface="Calibri" panose="020F0502020204030204" pitchFamily="34" charset="0"/>
                <a:ea typeface="Calibri" panose="020F0502020204030204" pitchFamily="34" charset="0"/>
                <a:cs typeface="Arial" panose="020B0604020202020204" pitchFamily="34" charset="0"/>
              </a:rPr>
              <a:t> – </a:t>
            </a:r>
            <a:r>
              <a:rPr lang="sl-SI" sz="1800" b="1" dirty="0" err="1">
                <a:effectLst/>
                <a:latin typeface="Calibri" panose="020F0502020204030204" pitchFamily="34" charset="0"/>
                <a:ea typeface="Calibri" panose="020F0502020204030204" pitchFamily="34" charset="0"/>
                <a:cs typeface="Arial" panose="020B0604020202020204" pitchFamily="34" charset="0"/>
              </a:rPr>
              <a:t>WeWilder</a:t>
            </a:r>
            <a:r>
              <a:rPr lang="sl-SI" sz="1800" b="1" dirty="0">
                <a:effectLst/>
                <a:latin typeface="Calibri" panose="020F0502020204030204" pitchFamily="34" charset="0"/>
                <a:ea typeface="Calibri" panose="020F0502020204030204" pitchFamily="34" charset="0"/>
                <a:cs typeface="Arial" panose="020B0604020202020204" pitchFamily="34" charset="0"/>
              </a:rPr>
              <a:t>, ROMUNIJA</a:t>
            </a:r>
            <a:endParaRPr lang="sl-SI" b="1"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l-SI" dirty="0" err="1">
                <a:latin typeface="Calibri" panose="020F0502020204030204" pitchFamily="34" charset="0"/>
                <a:ea typeface="Calibri" panose="020F0502020204030204" pitchFamily="34" charset="0"/>
                <a:cs typeface="Arial" panose="020B0604020202020204" pitchFamily="34" charset="0"/>
              </a:rPr>
              <a:t>eko</a:t>
            </a:r>
            <a:r>
              <a:rPr lang="sl-SI" dirty="0">
                <a:latin typeface="Calibri" panose="020F0502020204030204" pitchFamily="34" charset="0"/>
                <a:ea typeface="Calibri" panose="020F0502020204030204" pitchFamily="34" charset="0"/>
                <a:cs typeface="Arial" panose="020B0604020202020204" pitchFamily="34" charset="0"/>
              </a:rPr>
              <a:t>-h</a:t>
            </a:r>
            <a:r>
              <a:rPr lang="sl-SI" sz="1800" dirty="0">
                <a:effectLst/>
                <a:latin typeface="Calibri" panose="020F0502020204030204" pitchFamily="34" charset="0"/>
                <a:ea typeface="Calibri" panose="020F0502020204030204" pitchFamily="34" charset="0"/>
                <a:cs typeface="Arial" panose="020B0604020202020204" pitchFamily="34" charset="0"/>
              </a:rPr>
              <a:t>iška na stebrih</a:t>
            </a:r>
          </a:p>
        </p:txBody>
      </p:sp>
      <p:pic>
        <p:nvPicPr>
          <p:cNvPr id="4" name="Picture 21">
            <a:extLst>
              <a:ext uri="{FF2B5EF4-FFF2-40B4-BE49-F238E27FC236}">
                <a16:creationId xmlns:a16="http://schemas.microsoft.com/office/drawing/2014/main" id="{16DA4DBF-3B16-9461-5F49-4A1274303D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197"/>
          <a:stretch/>
        </p:blipFill>
        <p:spPr bwMode="auto">
          <a:xfrm>
            <a:off x="7032827" y="590216"/>
            <a:ext cx="5159173" cy="3358329"/>
          </a:xfrm>
          <a:prstGeom prst="rect">
            <a:avLst/>
          </a:prstGeom>
          <a:noFill/>
          <a:ln>
            <a:noFill/>
          </a:ln>
        </p:spPr>
      </p:pic>
      <p:pic>
        <p:nvPicPr>
          <p:cNvPr id="5" name="Picture 18">
            <a:extLst>
              <a:ext uri="{FF2B5EF4-FFF2-40B4-BE49-F238E27FC236}">
                <a16:creationId xmlns:a16="http://schemas.microsoft.com/office/drawing/2014/main" id="{966C17BE-1AB5-8C87-1C9F-6EF2F7C1A88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599" y="1055518"/>
            <a:ext cx="5870517" cy="3913678"/>
          </a:xfrm>
          <a:prstGeom prst="rect">
            <a:avLst/>
          </a:prstGeom>
          <a:noFill/>
          <a:ln>
            <a:noFill/>
          </a:ln>
        </p:spPr>
      </p:pic>
      <p:pic>
        <p:nvPicPr>
          <p:cNvPr id="7" name="Picture 20">
            <a:extLst>
              <a:ext uri="{FF2B5EF4-FFF2-40B4-BE49-F238E27FC236}">
                <a16:creationId xmlns:a16="http://schemas.microsoft.com/office/drawing/2014/main" id="{B9A45E53-9D21-8642-FC71-41C0E68219D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0052" y="3980817"/>
            <a:ext cx="4092748" cy="2885084"/>
          </a:xfrm>
          <a:prstGeom prst="rect">
            <a:avLst/>
          </a:prstGeom>
          <a:noFill/>
          <a:ln>
            <a:noFill/>
          </a:ln>
        </p:spPr>
      </p:pic>
      <p:pic>
        <p:nvPicPr>
          <p:cNvPr id="8" name="Picture 19">
            <a:extLst>
              <a:ext uri="{FF2B5EF4-FFF2-40B4-BE49-F238E27FC236}">
                <a16:creationId xmlns:a16="http://schemas.microsoft.com/office/drawing/2014/main" id="{779FE92F-0BB5-DC21-BA27-8772FD53AB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548"/>
          <a:stretch/>
        </p:blipFill>
        <p:spPr bwMode="auto">
          <a:xfrm>
            <a:off x="4099936" y="5035891"/>
            <a:ext cx="2710180" cy="1822109"/>
          </a:xfrm>
          <a:prstGeom prst="rect">
            <a:avLst/>
          </a:prstGeom>
          <a:noFill/>
          <a:ln>
            <a:noFill/>
          </a:ln>
        </p:spPr>
      </p:pic>
    </p:spTree>
    <p:extLst>
      <p:ext uri="{BB962C8B-B14F-4D97-AF65-F5344CB8AC3E}">
        <p14:creationId xmlns:p14="http://schemas.microsoft.com/office/powerpoint/2010/main" val="404976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C503D3-966D-485C-C1E4-8BD84815CD14}"/>
              </a:ext>
            </a:extLst>
          </p:cNvPr>
          <p:cNvSpPr>
            <a:spLocks noGrp="1"/>
          </p:cNvSpPr>
          <p:nvPr>
            <p:ph type="ctrTitle"/>
          </p:nvPr>
        </p:nvSpPr>
        <p:spPr/>
        <p:txBody>
          <a:bodyPr/>
          <a:lstStyle/>
          <a:p>
            <a:endParaRPr lang="sl-SI"/>
          </a:p>
        </p:txBody>
      </p:sp>
      <p:sp>
        <p:nvSpPr>
          <p:cNvPr id="3" name="Podnaslov 2">
            <a:extLst>
              <a:ext uri="{FF2B5EF4-FFF2-40B4-BE49-F238E27FC236}">
                <a16:creationId xmlns:a16="http://schemas.microsoft.com/office/drawing/2014/main" id="{EDF16E55-B039-F869-A80D-9D62F42CEC7B}"/>
              </a:ext>
            </a:extLst>
          </p:cNvPr>
          <p:cNvSpPr>
            <a:spLocks noGrp="1"/>
          </p:cNvSpPr>
          <p:nvPr>
            <p:ph type="subTitle" idx="1"/>
          </p:nvPr>
        </p:nvSpPr>
        <p:spPr/>
        <p:txBody>
          <a:bodyPr/>
          <a:lstStyle/>
          <a:p>
            <a:endParaRPr lang="sl-SI"/>
          </a:p>
        </p:txBody>
      </p:sp>
      <p:pic>
        <p:nvPicPr>
          <p:cNvPr id="6" name="Slika 5" descr="Slika, ki vsebuje besede trava, na prostem, nebo, travnik&#10;&#10;Opis je samodejno ustvarjen">
            <a:extLst>
              <a:ext uri="{FF2B5EF4-FFF2-40B4-BE49-F238E27FC236}">
                <a16:creationId xmlns:a16="http://schemas.microsoft.com/office/drawing/2014/main" id="{43FC8E77-BD9A-DFCC-9AB9-1C7F8136D1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65" b="26999"/>
          <a:stretch/>
        </p:blipFill>
        <p:spPr>
          <a:xfrm>
            <a:off x="0" y="0"/>
            <a:ext cx="12192000" cy="6858000"/>
          </a:xfrm>
          <a:prstGeom prst="rect">
            <a:avLst/>
          </a:prstGeom>
        </p:spPr>
      </p:pic>
    </p:spTree>
    <p:extLst>
      <p:ext uri="{BB962C8B-B14F-4D97-AF65-F5344CB8AC3E}">
        <p14:creationId xmlns:p14="http://schemas.microsoft.com/office/powerpoint/2010/main" val="139250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C503D3-966D-485C-C1E4-8BD84815CD14}"/>
              </a:ext>
            </a:extLst>
          </p:cNvPr>
          <p:cNvSpPr>
            <a:spLocks noGrp="1"/>
          </p:cNvSpPr>
          <p:nvPr>
            <p:ph type="ctrTitle"/>
          </p:nvPr>
        </p:nvSpPr>
        <p:spPr/>
        <p:txBody>
          <a:bodyPr/>
          <a:lstStyle/>
          <a:p>
            <a:r>
              <a:rPr lang="sl-SI" dirty="0"/>
              <a:t> </a:t>
            </a:r>
          </a:p>
        </p:txBody>
      </p:sp>
      <p:sp>
        <p:nvSpPr>
          <p:cNvPr id="3" name="Podnaslov 2">
            <a:extLst>
              <a:ext uri="{FF2B5EF4-FFF2-40B4-BE49-F238E27FC236}">
                <a16:creationId xmlns:a16="http://schemas.microsoft.com/office/drawing/2014/main" id="{EDF16E55-B039-F869-A80D-9D62F42CEC7B}"/>
              </a:ext>
            </a:extLst>
          </p:cNvPr>
          <p:cNvSpPr>
            <a:spLocks noGrp="1"/>
          </p:cNvSpPr>
          <p:nvPr>
            <p:ph type="subTitle" idx="1"/>
          </p:nvPr>
        </p:nvSpPr>
        <p:spPr/>
        <p:txBody>
          <a:bodyPr/>
          <a:lstStyle/>
          <a:p>
            <a:endParaRPr lang="sl-SI"/>
          </a:p>
        </p:txBody>
      </p:sp>
      <p:pic>
        <p:nvPicPr>
          <p:cNvPr id="4" name="Slika 3" descr="Slika, ki vsebuje besede zemljevid, črno in belo, enobarvno&#10;&#10;Opis je samodejno ustvarjen">
            <a:extLst>
              <a:ext uri="{FF2B5EF4-FFF2-40B4-BE49-F238E27FC236}">
                <a16:creationId xmlns:a16="http://schemas.microsoft.com/office/drawing/2014/main" id="{49398300-5F02-100B-B543-C97325000A14}"/>
              </a:ext>
            </a:extLst>
          </p:cNvPr>
          <p:cNvPicPr>
            <a:picLocks noChangeAspect="1"/>
          </p:cNvPicPr>
          <p:nvPr/>
        </p:nvPicPr>
        <p:blipFill rotWithShape="1">
          <a:blip r:embed="rId2">
            <a:extLst>
              <a:ext uri="{28A0092B-C50C-407E-A947-70E740481C1C}">
                <a14:useLocalDpi xmlns:a14="http://schemas.microsoft.com/office/drawing/2010/main"/>
              </a:ext>
            </a:extLst>
          </a:blip>
          <a:srcRect b="8583"/>
          <a:stretch/>
        </p:blipFill>
        <p:spPr>
          <a:xfrm>
            <a:off x="-6197" y="0"/>
            <a:ext cx="12198197" cy="6858000"/>
          </a:xfrm>
          <a:prstGeom prst="rect">
            <a:avLst/>
          </a:prstGeom>
          <a:solidFill>
            <a:schemeClr val="bg1"/>
          </a:solidFill>
        </p:spPr>
      </p:pic>
      <p:sp>
        <p:nvSpPr>
          <p:cNvPr id="7" name="Prostoročno: oblika 6">
            <a:extLst>
              <a:ext uri="{FF2B5EF4-FFF2-40B4-BE49-F238E27FC236}">
                <a16:creationId xmlns:a16="http://schemas.microsoft.com/office/drawing/2014/main" id="{A00FE4E7-8882-BD78-B381-D9701DBF38BF}"/>
              </a:ext>
            </a:extLst>
          </p:cNvPr>
          <p:cNvSpPr/>
          <p:nvPr/>
        </p:nvSpPr>
        <p:spPr>
          <a:xfrm>
            <a:off x="5786421" y="3809973"/>
            <a:ext cx="626285" cy="390552"/>
          </a:xfrm>
          <a:custGeom>
            <a:avLst/>
            <a:gdLst>
              <a:gd name="connsiteX0" fmla="*/ 450073 w 626285"/>
              <a:gd name="connsiteY0" fmla="*/ 228627 h 390552"/>
              <a:gd name="connsiteX1" fmla="*/ 450073 w 626285"/>
              <a:gd name="connsiteY1" fmla="*/ 228627 h 390552"/>
              <a:gd name="connsiteX2" fmla="*/ 500079 w 626285"/>
              <a:gd name="connsiteY2" fmla="*/ 235771 h 390552"/>
              <a:gd name="connsiteX3" fmla="*/ 531035 w 626285"/>
              <a:gd name="connsiteY3" fmla="*/ 231008 h 390552"/>
              <a:gd name="connsiteX4" fmla="*/ 581042 w 626285"/>
              <a:gd name="connsiteY4" fmla="*/ 233390 h 390552"/>
              <a:gd name="connsiteX5" fmla="*/ 592948 w 626285"/>
              <a:gd name="connsiteY5" fmla="*/ 240533 h 390552"/>
              <a:gd name="connsiteX6" fmla="*/ 602473 w 626285"/>
              <a:gd name="connsiteY6" fmla="*/ 242915 h 390552"/>
              <a:gd name="connsiteX7" fmla="*/ 609617 w 626285"/>
              <a:gd name="connsiteY7" fmla="*/ 245296 h 390552"/>
              <a:gd name="connsiteX8" fmla="*/ 623904 w 626285"/>
              <a:gd name="connsiteY8" fmla="*/ 257202 h 390552"/>
              <a:gd name="connsiteX9" fmla="*/ 626285 w 626285"/>
              <a:gd name="connsiteY9" fmla="*/ 271490 h 390552"/>
              <a:gd name="connsiteX10" fmla="*/ 623904 w 626285"/>
              <a:gd name="connsiteY10" fmla="*/ 292921 h 390552"/>
              <a:gd name="connsiteX11" fmla="*/ 607235 w 626285"/>
              <a:gd name="connsiteY11" fmla="*/ 309590 h 390552"/>
              <a:gd name="connsiteX12" fmla="*/ 578660 w 626285"/>
              <a:gd name="connsiteY12" fmla="*/ 335783 h 390552"/>
              <a:gd name="connsiteX13" fmla="*/ 557229 w 626285"/>
              <a:gd name="connsiteY13" fmla="*/ 345308 h 390552"/>
              <a:gd name="connsiteX14" fmla="*/ 545323 w 626285"/>
              <a:gd name="connsiteY14" fmla="*/ 347690 h 390552"/>
              <a:gd name="connsiteX15" fmla="*/ 526273 w 626285"/>
              <a:gd name="connsiteY15" fmla="*/ 357215 h 390552"/>
              <a:gd name="connsiteX16" fmla="*/ 516748 w 626285"/>
              <a:gd name="connsiteY16" fmla="*/ 359596 h 390552"/>
              <a:gd name="connsiteX17" fmla="*/ 490554 w 626285"/>
              <a:gd name="connsiteY17" fmla="*/ 364358 h 390552"/>
              <a:gd name="connsiteX18" fmla="*/ 483410 w 626285"/>
              <a:gd name="connsiteY18" fmla="*/ 366740 h 390552"/>
              <a:gd name="connsiteX19" fmla="*/ 473885 w 626285"/>
              <a:gd name="connsiteY19" fmla="*/ 369121 h 390552"/>
              <a:gd name="connsiteX20" fmla="*/ 464360 w 626285"/>
              <a:gd name="connsiteY20" fmla="*/ 373883 h 390552"/>
              <a:gd name="connsiteX21" fmla="*/ 450073 w 626285"/>
              <a:gd name="connsiteY21" fmla="*/ 376265 h 390552"/>
              <a:gd name="connsiteX22" fmla="*/ 411973 w 626285"/>
              <a:gd name="connsiteY22" fmla="*/ 381027 h 390552"/>
              <a:gd name="connsiteX23" fmla="*/ 371492 w 626285"/>
              <a:gd name="connsiteY23" fmla="*/ 385790 h 390552"/>
              <a:gd name="connsiteX24" fmla="*/ 364348 w 626285"/>
              <a:gd name="connsiteY24" fmla="*/ 388171 h 390552"/>
              <a:gd name="connsiteX25" fmla="*/ 342917 w 626285"/>
              <a:gd name="connsiteY25" fmla="*/ 390552 h 390552"/>
              <a:gd name="connsiteX26" fmla="*/ 319104 w 626285"/>
              <a:gd name="connsiteY26" fmla="*/ 383408 h 390552"/>
              <a:gd name="connsiteX27" fmla="*/ 304817 w 626285"/>
              <a:gd name="connsiteY27" fmla="*/ 378646 h 390552"/>
              <a:gd name="connsiteX28" fmla="*/ 297673 w 626285"/>
              <a:gd name="connsiteY28" fmla="*/ 376265 h 390552"/>
              <a:gd name="connsiteX29" fmla="*/ 290529 w 626285"/>
              <a:gd name="connsiteY29" fmla="*/ 371502 h 390552"/>
              <a:gd name="connsiteX30" fmla="*/ 271479 w 626285"/>
              <a:gd name="connsiteY30" fmla="*/ 357215 h 390552"/>
              <a:gd name="connsiteX31" fmla="*/ 264335 w 626285"/>
              <a:gd name="connsiteY31" fmla="*/ 354833 h 390552"/>
              <a:gd name="connsiteX32" fmla="*/ 252429 w 626285"/>
              <a:gd name="connsiteY32" fmla="*/ 345308 h 390552"/>
              <a:gd name="connsiteX33" fmla="*/ 235760 w 626285"/>
              <a:gd name="connsiteY33" fmla="*/ 338165 h 390552"/>
              <a:gd name="connsiteX34" fmla="*/ 214329 w 626285"/>
              <a:gd name="connsiteY34" fmla="*/ 328640 h 390552"/>
              <a:gd name="connsiteX35" fmla="*/ 204804 w 626285"/>
              <a:gd name="connsiteY35" fmla="*/ 321496 h 390552"/>
              <a:gd name="connsiteX36" fmla="*/ 176229 w 626285"/>
              <a:gd name="connsiteY36" fmla="*/ 302446 h 390552"/>
              <a:gd name="connsiteX37" fmla="*/ 164323 w 626285"/>
              <a:gd name="connsiteY37" fmla="*/ 283396 h 390552"/>
              <a:gd name="connsiteX38" fmla="*/ 157179 w 626285"/>
              <a:gd name="connsiteY38" fmla="*/ 276252 h 390552"/>
              <a:gd name="connsiteX39" fmla="*/ 135748 w 626285"/>
              <a:gd name="connsiteY39" fmla="*/ 247677 h 390552"/>
              <a:gd name="connsiteX40" fmla="*/ 126223 w 626285"/>
              <a:gd name="connsiteY40" fmla="*/ 231008 h 390552"/>
              <a:gd name="connsiteX41" fmla="*/ 119079 w 626285"/>
              <a:gd name="connsiteY41" fmla="*/ 216721 h 390552"/>
              <a:gd name="connsiteX42" fmla="*/ 111935 w 626285"/>
              <a:gd name="connsiteY42" fmla="*/ 207196 h 390552"/>
              <a:gd name="connsiteX43" fmla="*/ 102410 w 626285"/>
              <a:gd name="connsiteY43" fmla="*/ 190527 h 390552"/>
              <a:gd name="connsiteX44" fmla="*/ 85742 w 626285"/>
              <a:gd name="connsiteY44" fmla="*/ 166715 h 390552"/>
              <a:gd name="connsiteX45" fmla="*/ 80979 w 626285"/>
              <a:gd name="connsiteY45" fmla="*/ 154808 h 390552"/>
              <a:gd name="connsiteX46" fmla="*/ 76217 w 626285"/>
              <a:gd name="connsiteY46" fmla="*/ 147665 h 390552"/>
              <a:gd name="connsiteX47" fmla="*/ 69073 w 626285"/>
              <a:gd name="connsiteY47" fmla="*/ 135758 h 390552"/>
              <a:gd name="connsiteX48" fmla="*/ 57167 w 626285"/>
              <a:gd name="connsiteY48" fmla="*/ 121471 h 390552"/>
              <a:gd name="connsiteX49" fmla="*/ 45260 w 626285"/>
              <a:gd name="connsiteY49" fmla="*/ 104802 h 390552"/>
              <a:gd name="connsiteX50" fmla="*/ 38117 w 626285"/>
              <a:gd name="connsiteY50" fmla="*/ 88133 h 390552"/>
              <a:gd name="connsiteX51" fmla="*/ 30973 w 626285"/>
              <a:gd name="connsiteY51" fmla="*/ 78608 h 390552"/>
              <a:gd name="connsiteX52" fmla="*/ 21448 w 626285"/>
              <a:gd name="connsiteY52" fmla="*/ 59558 h 390552"/>
              <a:gd name="connsiteX53" fmla="*/ 11923 w 626285"/>
              <a:gd name="connsiteY53" fmla="*/ 40508 h 390552"/>
              <a:gd name="connsiteX54" fmla="*/ 4779 w 626285"/>
              <a:gd name="connsiteY54" fmla="*/ 30983 h 390552"/>
              <a:gd name="connsiteX55" fmla="*/ 2398 w 626285"/>
              <a:gd name="connsiteY55" fmla="*/ 7171 h 390552"/>
              <a:gd name="connsiteX56" fmla="*/ 11923 w 626285"/>
              <a:gd name="connsiteY56" fmla="*/ 4790 h 390552"/>
              <a:gd name="connsiteX57" fmla="*/ 19067 w 626285"/>
              <a:gd name="connsiteY57" fmla="*/ 27 h 390552"/>
              <a:gd name="connsiteX58" fmla="*/ 40498 w 626285"/>
              <a:gd name="connsiteY58" fmla="*/ 4790 h 390552"/>
              <a:gd name="connsiteX59" fmla="*/ 47642 w 626285"/>
              <a:gd name="connsiteY59" fmla="*/ 9552 h 390552"/>
              <a:gd name="connsiteX60" fmla="*/ 57167 w 626285"/>
              <a:gd name="connsiteY60" fmla="*/ 14315 h 390552"/>
              <a:gd name="connsiteX61" fmla="*/ 64310 w 626285"/>
              <a:gd name="connsiteY61" fmla="*/ 21458 h 390552"/>
              <a:gd name="connsiteX62" fmla="*/ 71454 w 626285"/>
              <a:gd name="connsiteY62" fmla="*/ 26221 h 390552"/>
              <a:gd name="connsiteX63" fmla="*/ 85742 w 626285"/>
              <a:gd name="connsiteY63" fmla="*/ 45271 h 390552"/>
              <a:gd name="connsiteX64" fmla="*/ 88123 w 626285"/>
              <a:gd name="connsiteY64" fmla="*/ 52415 h 390552"/>
              <a:gd name="connsiteX65" fmla="*/ 114317 w 626285"/>
              <a:gd name="connsiteY65" fmla="*/ 73846 h 390552"/>
              <a:gd name="connsiteX66" fmla="*/ 119079 w 626285"/>
              <a:gd name="connsiteY66" fmla="*/ 80990 h 390552"/>
              <a:gd name="connsiteX67" fmla="*/ 121460 w 626285"/>
              <a:gd name="connsiteY67" fmla="*/ 88133 h 390552"/>
              <a:gd name="connsiteX68" fmla="*/ 128604 w 626285"/>
              <a:gd name="connsiteY68" fmla="*/ 92896 h 390552"/>
              <a:gd name="connsiteX69" fmla="*/ 142892 w 626285"/>
              <a:gd name="connsiteY69" fmla="*/ 102421 h 390552"/>
              <a:gd name="connsiteX70" fmla="*/ 152417 w 626285"/>
              <a:gd name="connsiteY70" fmla="*/ 111946 h 390552"/>
              <a:gd name="connsiteX71" fmla="*/ 161942 w 626285"/>
              <a:gd name="connsiteY71" fmla="*/ 121471 h 390552"/>
              <a:gd name="connsiteX72" fmla="*/ 176229 w 626285"/>
              <a:gd name="connsiteY72" fmla="*/ 130996 h 390552"/>
              <a:gd name="connsiteX73" fmla="*/ 202423 w 626285"/>
              <a:gd name="connsiteY73" fmla="*/ 152427 h 390552"/>
              <a:gd name="connsiteX74" fmla="*/ 202423 w 626285"/>
              <a:gd name="connsiteY74" fmla="*/ 152427 h 390552"/>
              <a:gd name="connsiteX75" fmla="*/ 219092 w 626285"/>
              <a:gd name="connsiteY75" fmla="*/ 166715 h 390552"/>
              <a:gd name="connsiteX76" fmla="*/ 221473 w 626285"/>
              <a:gd name="connsiteY76" fmla="*/ 173858 h 390552"/>
              <a:gd name="connsiteX77" fmla="*/ 240523 w 626285"/>
              <a:gd name="connsiteY77" fmla="*/ 188146 h 390552"/>
              <a:gd name="connsiteX78" fmla="*/ 252429 w 626285"/>
              <a:gd name="connsiteY78" fmla="*/ 192908 h 390552"/>
              <a:gd name="connsiteX79" fmla="*/ 261954 w 626285"/>
              <a:gd name="connsiteY79" fmla="*/ 197671 h 390552"/>
              <a:gd name="connsiteX80" fmla="*/ 269098 w 626285"/>
              <a:gd name="connsiteY80" fmla="*/ 200052 h 390552"/>
              <a:gd name="connsiteX81" fmla="*/ 285767 w 626285"/>
              <a:gd name="connsiteY81" fmla="*/ 209577 h 390552"/>
              <a:gd name="connsiteX82" fmla="*/ 302435 w 626285"/>
              <a:gd name="connsiteY82" fmla="*/ 221483 h 390552"/>
              <a:gd name="connsiteX83" fmla="*/ 333392 w 626285"/>
              <a:gd name="connsiteY83" fmla="*/ 231008 h 390552"/>
              <a:gd name="connsiteX84" fmla="*/ 376254 w 626285"/>
              <a:gd name="connsiteY84" fmla="*/ 233390 h 390552"/>
              <a:gd name="connsiteX85" fmla="*/ 407210 w 626285"/>
              <a:gd name="connsiteY85" fmla="*/ 238152 h 390552"/>
              <a:gd name="connsiteX86" fmla="*/ 450073 w 626285"/>
              <a:gd name="connsiteY86" fmla="*/ 228627 h 39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26285" h="390552">
                <a:moveTo>
                  <a:pt x="450073" y="228627"/>
                </a:moveTo>
                <a:lnTo>
                  <a:pt x="450073" y="228627"/>
                </a:lnTo>
                <a:cubicBezTo>
                  <a:pt x="454973" y="229444"/>
                  <a:pt x="491950" y="236141"/>
                  <a:pt x="500079" y="235771"/>
                </a:cubicBezTo>
                <a:cubicBezTo>
                  <a:pt x="510508" y="235297"/>
                  <a:pt x="520716" y="232596"/>
                  <a:pt x="531035" y="231008"/>
                </a:cubicBezTo>
                <a:cubicBezTo>
                  <a:pt x="547704" y="231802"/>
                  <a:pt x="564548" y="230853"/>
                  <a:pt x="581042" y="233390"/>
                </a:cubicBezTo>
                <a:cubicBezTo>
                  <a:pt x="585616" y="234094"/>
                  <a:pt x="588719" y="238653"/>
                  <a:pt x="592948" y="240533"/>
                </a:cubicBezTo>
                <a:cubicBezTo>
                  <a:pt x="595939" y="241862"/>
                  <a:pt x="599326" y="242016"/>
                  <a:pt x="602473" y="242915"/>
                </a:cubicBezTo>
                <a:cubicBezTo>
                  <a:pt x="604887" y="243605"/>
                  <a:pt x="607236" y="244502"/>
                  <a:pt x="609617" y="245296"/>
                </a:cubicBezTo>
                <a:cubicBezTo>
                  <a:pt x="613412" y="247826"/>
                  <a:pt x="621974" y="252860"/>
                  <a:pt x="623904" y="257202"/>
                </a:cubicBezTo>
                <a:cubicBezTo>
                  <a:pt x="625865" y="261614"/>
                  <a:pt x="625491" y="266727"/>
                  <a:pt x="626285" y="271490"/>
                </a:cubicBezTo>
                <a:cubicBezTo>
                  <a:pt x="625491" y="278634"/>
                  <a:pt x="626018" y="286051"/>
                  <a:pt x="623904" y="292921"/>
                </a:cubicBezTo>
                <a:cubicBezTo>
                  <a:pt x="621296" y="301396"/>
                  <a:pt x="613017" y="304289"/>
                  <a:pt x="607235" y="309590"/>
                </a:cubicBezTo>
                <a:cubicBezTo>
                  <a:pt x="595330" y="320503"/>
                  <a:pt x="590972" y="328088"/>
                  <a:pt x="578660" y="335783"/>
                </a:cubicBezTo>
                <a:cubicBezTo>
                  <a:pt x="574327" y="338491"/>
                  <a:pt x="561576" y="344004"/>
                  <a:pt x="557229" y="345308"/>
                </a:cubicBezTo>
                <a:cubicBezTo>
                  <a:pt x="553352" y="346471"/>
                  <a:pt x="549200" y="346527"/>
                  <a:pt x="545323" y="347690"/>
                </a:cubicBezTo>
                <a:cubicBezTo>
                  <a:pt x="512482" y="357543"/>
                  <a:pt x="549212" y="347384"/>
                  <a:pt x="526273" y="357215"/>
                </a:cubicBezTo>
                <a:cubicBezTo>
                  <a:pt x="523265" y="358504"/>
                  <a:pt x="519943" y="358886"/>
                  <a:pt x="516748" y="359596"/>
                </a:cubicBezTo>
                <a:cubicBezTo>
                  <a:pt x="506762" y="361815"/>
                  <a:pt x="500895" y="362635"/>
                  <a:pt x="490554" y="364358"/>
                </a:cubicBezTo>
                <a:cubicBezTo>
                  <a:pt x="488173" y="365152"/>
                  <a:pt x="485824" y="366050"/>
                  <a:pt x="483410" y="366740"/>
                </a:cubicBezTo>
                <a:cubicBezTo>
                  <a:pt x="480263" y="367639"/>
                  <a:pt x="476949" y="367972"/>
                  <a:pt x="473885" y="369121"/>
                </a:cubicBezTo>
                <a:cubicBezTo>
                  <a:pt x="470561" y="370367"/>
                  <a:pt x="467760" y="372863"/>
                  <a:pt x="464360" y="373883"/>
                </a:cubicBezTo>
                <a:cubicBezTo>
                  <a:pt x="459736" y="375270"/>
                  <a:pt x="454823" y="375401"/>
                  <a:pt x="450073" y="376265"/>
                </a:cubicBezTo>
                <a:cubicBezTo>
                  <a:pt x="425480" y="380737"/>
                  <a:pt x="451057" y="377474"/>
                  <a:pt x="411973" y="381027"/>
                </a:cubicBezTo>
                <a:cubicBezTo>
                  <a:pt x="380337" y="387354"/>
                  <a:pt x="428561" y="378180"/>
                  <a:pt x="371492" y="385790"/>
                </a:cubicBezTo>
                <a:cubicBezTo>
                  <a:pt x="369004" y="386122"/>
                  <a:pt x="366824" y="387758"/>
                  <a:pt x="364348" y="388171"/>
                </a:cubicBezTo>
                <a:cubicBezTo>
                  <a:pt x="357258" y="389353"/>
                  <a:pt x="350061" y="389758"/>
                  <a:pt x="342917" y="390552"/>
                </a:cubicBezTo>
                <a:cubicBezTo>
                  <a:pt x="317055" y="386242"/>
                  <a:pt x="338882" y="391319"/>
                  <a:pt x="319104" y="383408"/>
                </a:cubicBezTo>
                <a:cubicBezTo>
                  <a:pt x="314443" y="381544"/>
                  <a:pt x="309579" y="380233"/>
                  <a:pt x="304817" y="378646"/>
                </a:cubicBezTo>
                <a:lnTo>
                  <a:pt x="297673" y="376265"/>
                </a:lnTo>
                <a:cubicBezTo>
                  <a:pt x="295292" y="374677"/>
                  <a:pt x="292844" y="373185"/>
                  <a:pt x="290529" y="371502"/>
                </a:cubicBezTo>
                <a:cubicBezTo>
                  <a:pt x="284110" y="366833"/>
                  <a:pt x="279009" y="359726"/>
                  <a:pt x="271479" y="357215"/>
                </a:cubicBezTo>
                <a:lnTo>
                  <a:pt x="264335" y="354833"/>
                </a:lnTo>
                <a:cubicBezTo>
                  <a:pt x="260366" y="351658"/>
                  <a:pt x="256658" y="348127"/>
                  <a:pt x="252429" y="345308"/>
                </a:cubicBezTo>
                <a:cubicBezTo>
                  <a:pt x="242053" y="338391"/>
                  <a:pt x="245286" y="342399"/>
                  <a:pt x="235760" y="338165"/>
                </a:cubicBezTo>
                <a:cubicBezTo>
                  <a:pt x="210961" y="327143"/>
                  <a:pt x="230421" y="334003"/>
                  <a:pt x="214329" y="328640"/>
                </a:cubicBezTo>
                <a:cubicBezTo>
                  <a:pt x="211154" y="326259"/>
                  <a:pt x="208207" y="323538"/>
                  <a:pt x="204804" y="321496"/>
                </a:cubicBezTo>
                <a:cubicBezTo>
                  <a:pt x="191019" y="313225"/>
                  <a:pt x="187567" y="315845"/>
                  <a:pt x="176229" y="302446"/>
                </a:cubicBezTo>
                <a:cubicBezTo>
                  <a:pt x="171392" y="296730"/>
                  <a:pt x="168727" y="289452"/>
                  <a:pt x="164323" y="283396"/>
                </a:cubicBezTo>
                <a:cubicBezTo>
                  <a:pt x="162342" y="280672"/>
                  <a:pt x="159283" y="278882"/>
                  <a:pt x="157179" y="276252"/>
                </a:cubicBezTo>
                <a:cubicBezTo>
                  <a:pt x="149741" y="266955"/>
                  <a:pt x="135748" y="247677"/>
                  <a:pt x="135748" y="247677"/>
                </a:cubicBezTo>
                <a:cubicBezTo>
                  <a:pt x="130745" y="232666"/>
                  <a:pt x="137034" y="249026"/>
                  <a:pt x="126223" y="231008"/>
                </a:cubicBezTo>
                <a:cubicBezTo>
                  <a:pt x="123483" y="226442"/>
                  <a:pt x="121819" y="221287"/>
                  <a:pt x="119079" y="216721"/>
                </a:cubicBezTo>
                <a:cubicBezTo>
                  <a:pt x="117037" y="213318"/>
                  <a:pt x="114038" y="210562"/>
                  <a:pt x="111935" y="207196"/>
                </a:cubicBezTo>
                <a:cubicBezTo>
                  <a:pt x="97972" y="184854"/>
                  <a:pt x="115529" y="208894"/>
                  <a:pt x="102410" y="190527"/>
                </a:cubicBezTo>
                <a:cubicBezTo>
                  <a:pt x="96464" y="182202"/>
                  <a:pt x="90790" y="175970"/>
                  <a:pt x="85742" y="166715"/>
                </a:cubicBezTo>
                <a:cubicBezTo>
                  <a:pt x="83695" y="162962"/>
                  <a:pt x="82891" y="158631"/>
                  <a:pt x="80979" y="154808"/>
                </a:cubicBezTo>
                <a:cubicBezTo>
                  <a:pt x="79699" y="152249"/>
                  <a:pt x="77734" y="150092"/>
                  <a:pt x="76217" y="147665"/>
                </a:cubicBezTo>
                <a:cubicBezTo>
                  <a:pt x="73764" y="143740"/>
                  <a:pt x="71526" y="139683"/>
                  <a:pt x="69073" y="135758"/>
                </a:cubicBezTo>
                <a:cubicBezTo>
                  <a:pt x="60980" y="122810"/>
                  <a:pt x="68053" y="134172"/>
                  <a:pt x="57167" y="121471"/>
                </a:cubicBezTo>
                <a:cubicBezTo>
                  <a:pt x="52736" y="116301"/>
                  <a:pt x="49030" y="110456"/>
                  <a:pt x="45260" y="104802"/>
                </a:cubicBezTo>
                <a:cubicBezTo>
                  <a:pt x="42946" y="97858"/>
                  <a:pt x="42320" y="94858"/>
                  <a:pt x="38117" y="88133"/>
                </a:cubicBezTo>
                <a:cubicBezTo>
                  <a:pt x="36014" y="84767"/>
                  <a:pt x="33354" y="81783"/>
                  <a:pt x="30973" y="78608"/>
                </a:cubicBezTo>
                <a:cubicBezTo>
                  <a:pt x="26839" y="57935"/>
                  <a:pt x="32363" y="74111"/>
                  <a:pt x="21448" y="59558"/>
                </a:cubicBezTo>
                <a:cubicBezTo>
                  <a:pt x="-1510" y="28949"/>
                  <a:pt x="23643" y="61019"/>
                  <a:pt x="11923" y="40508"/>
                </a:cubicBezTo>
                <a:cubicBezTo>
                  <a:pt x="9954" y="37062"/>
                  <a:pt x="7160" y="34158"/>
                  <a:pt x="4779" y="30983"/>
                </a:cubicBezTo>
                <a:cubicBezTo>
                  <a:pt x="4284" y="29251"/>
                  <a:pt x="-3963" y="12260"/>
                  <a:pt x="2398" y="7171"/>
                </a:cubicBezTo>
                <a:cubicBezTo>
                  <a:pt x="4954" y="5127"/>
                  <a:pt x="8748" y="5584"/>
                  <a:pt x="11923" y="4790"/>
                </a:cubicBezTo>
                <a:cubicBezTo>
                  <a:pt x="14304" y="3202"/>
                  <a:pt x="16222" y="343"/>
                  <a:pt x="19067" y="27"/>
                </a:cubicBezTo>
                <a:cubicBezTo>
                  <a:pt x="22064" y="-306"/>
                  <a:pt x="35931" y="2507"/>
                  <a:pt x="40498" y="4790"/>
                </a:cubicBezTo>
                <a:cubicBezTo>
                  <a:pt x="43058" y="6070"/>
                  <a:pt x="45157" y="8132"/>
                  <a:pt x="47642" y="9552"/>
                </a:cubicBezTo>
                <a:cubicBezTo>
                  <a:pt x="50724" y="11313"/>
                  <a:pt x="54278" y="12252"/>
                  <a:pt x="57167" y="14315"/>
                </a:cubicBezTo>
                <a:cubicBezTo>
                  <a:pt x="59907" y="16272"/>
                  <a:pt x="61723" y="19302"/>
                  <a:pt x="64310" y="21458"/>
                </a:cubicBezTo>
                <a:cubicBezTo>
                  <a:pt x="66509" y="23290"/>
                  <a:pt x="69539" y="24094"/>
                  <a:pt x="71454" y="26221"/>
                </a:cubicBezTo>
                <a:cubicBezTo>
                  <a:pt x="76764" y="32121"/>
                  <a:pt x="85742" y="45271"/>
                  <a:pt x="85742" y="45271"/>
                </a:cubicBezTo>
                <a:cubicBezTo>
                  <a:pt x="86536" y="47652"/>
                  <a:pt x="86348" y="50640"/>
                  <a:pt x="88123" y="52415"/>
                </a:cubicBezTo>
                <a:cubicBezTo>
                  <a:pt x="106975" y="71267"/>
                  <a:pt x="102788" y="60010"/>
                  <a:pt x="114317" y="73846"/>
                </a:cubicBezTo>
                <a:cubicBezTo>
                  <a:pt x="116149" y="76045"/>
                  <a:pt x="117799" y="78430"/>
                  <a:pt x="119079" y="80990"/>
                </a:cubicBezTo>
                <a:cubicBezTo>
                  <a:pt x="120201" y="83235"/>
                  <a:pt x="119892" y="86173"/>
                  <a:pt x="121460" y="88133"/>
                </a:cubicBezTo>
                <a:cubicBezTo>
                  <a:pt x="123248" y="90368"/>
                  <a:pt x="126223" y="91308"/>
                  <a:pt x="128604" y="92896"/>
                </a:cubicBezTo>
                <a:cubicBezTo>
                  <a:pt x="139794" y="109679"/>
                  <a:pt x="125318" y="91437"/>
                  <a:pt x="142892" y="102421"/>
                </a:cubicBezTo>
                <a:cubicBezTo>
                  <a:pt x="146700" y="104801"/>
                  <a:pt x="149242" y="108771"/>
                  <a:pt x="152417" y="111946"/>
                </a:cubicBezTo>
                <a:cubicBezTo>
                  <a:pt x="157612" y="127533"/>
                  <a:pt x="150396" y="112234"/>
                  <a:pt x="161942" y="121471"/>
                </a:cubicBezTo>
                <a:cubicBezTo>
                  <a:pt x="176892" y="133431"/>
                  <a:pt x="154353" y="125528"/>
                  <a:pt x="176229" y="130996"/>
                </a:cubicBezTo>
                <a:cubicBezTo>
                  <a:pt x="187866" y="146511"/>
                  <a:pt x="180007" y="138418"/>
                  <a:pt x="202423" y="152427"/>
                </a:cubicBezTo>
                <a:lnTo>
                  <a:pt x="202423" y="152427"/>
                </a:lnTo>
                <a:cubicBezTo>
                  <a:pt x="212373" y="162377"/>
                  <a:pt x="206873" y="157550"/>
                  <a:pt x="219092" y="166715"/>
                </a:cubicBezTo>
                <a:cubicBezTo>
                  <a:pt x="219886" y="169096"/>
                  <a:pt x="220081" y="171770"/>
                  <a:pt x="221473" y="173858"/>
                </a:cubicBezTo>
                <a:cubicBezTo>
                  <a:pt x="225605" y="180055"/>
                  <a:pt x="234367" y="185068"/>
                  <a:pt x="240523" y="188146"/>
                </a:cubicBezTo>
                <a:cubicBezTo>
                  <a:pt x="244346" y="190058"/>
                  <a:pt x="248523" y="191172"/>
                  <a:pt x="252429" y="192908"/>
                </a:cubicBezTo>
                <a:cubicBezTo>
                  <a:pt x="255673" y="194350"/>
                  <a:pt x="258691" y="196273"/>
                  <a:pt x="261954" y="197671"/>
                </a:cubicBezTo>
                <a:cubicBezTo>
                  <a:pt x="264261" y="198660"/>
                  <a:pt x="266791" y="199063"/>
                  <a:pt x="269098" y="200052"/>
                </a:cubicBezTo>
                <a:cubicBezTo>
                  <a:pt x="276069" y="203039"/>
                  <a:pt x="279792" y="205309"/>
                  <a:pt x="285767" y="209577"/>
                </a:cubicBezTo>
                <a:cubicBezTo>
                  <a:pt x="287216" y="210612"/>
                  <a:pt x="299463" y="220162"/>
                  <a:pt x="302435" y="221483"/>
                </a:cubicBezTo>
                <a:cubicBezTo>
                  <a:pt x="305899" y="223023"/>
                  <a:pt x="330665" y="230681"/>
                  <a:pt x="333392" y="231008"/>
                </a:cubicBezTo>
                <a:cubicBezTo>
                  <a:pt x="347599" y="232713"/>
                  <a:pt x="361967" y="232596"/>
                  <a:pt x="376254" y="233390"/>
                </a:cubicBezTo>
                <a:cubicBezTo>
                  <a:pt x="385318" y="235203"/>
                  <a:pt x="398560" y="238152"/>
                  <a:pt x="407210" y="238152"/>
                </a:cubicBezTo>
                <a:cubicBezTo>
                  <a:pt x="423105" y="238152"/>
                  <a:pt x="442929" y="230215"/>
                  <a:pt x="450073" y="228627"/>
                </a:cubicBezTo>
                <a:close/>
              </a:path>
            </a:pathLst>
          </a:custGeom>
          <a:noFill/>
          <a:ln w="25400">
            <a:solidFill>
              <a:schemeClr val="bg1">
                <a:alpha val="74000"/>
              </a:schemeClr>
            </a:solidFill>
            <a:prstDash val="sysDot"/>
            <a:miter lim="800000"/>
            <a:extLst>
              <a:ext uri="{C807C97D-BFC1-408E-A445-0C87EB9F89A2}">
                <ask:lineSketchStyleProps xmlns:ask="http://schemas.microsoft.com/office/drawing/2018/sketchyshapes" sd="1219033472">
                  <a:custGeom>
                    <a:avLst/>
                    <a:gdLst>
                      <a:gd name="connsiteX0" fmla="*/ 450073 w 626285"/>
                      <a:gd name="connsiteY0" fmla="*/ 228627 h 390552"/>
                      <a:gd name="connsiteX1" fmla="*/ 450073 w 626285"/>
                      <a:gd name="connsiteY1" fmla="*/ 228627 h 390552"/>
                      <a:gd name="connsiteX2" fmla="*/ 500079 w 626285"/>
                      <a:gd name="connsiteY2" fmla="*/ 235771 h 390552"/>
                      <a:gd name="connsiteX3" fmla="*/ 531035 w 626285"/>
                      <a:gd name="connsiteY3" fmla="*/ 231008 h 390552"/>
                      <a:gd name="connsiteX4" fmla="*/ 581042 w 626285"/>
                      <a:gd name="connsiteY4" fmla="*/ 233390 h 390552"/>
                      <a:gd name="connsiteX5" fmla="*/ 592948 w 626285"/>
                      <a:gd name="connsiteY5" fmla="*/ 240533 h 390552"/>
                      <a:gd name="connsiteX6" fmla="*/ 602473 w 626285"/>
                      <a:gd name="connsiteY6" fmla="*/ 242915 h 390552"/>
                      <a:gd name="connsiteX7" fmla="*/ 609617 w 626285"/>
                      <a:gd name="connsiteY7" fmla="*/ 245296 h 390552"/>
                      <a:gd name="connsiteX8" fmla="*/ 623904 w 626285"/>
                      <a:gd name="connsiteY8" fmla="*/ 257202 h 390552"/>
                      <a:gd name="connsiteX9" fmla="*/ 626285 w 626285"/>
                      <a:gd name="connsiteY9" fmla="*/ 271490 h 390552"/>
                      <a:gd name="connsiteX10" fmla="*/ 623904 w 626285"/>
                      <a:gd name="connsiteY10" fmla="*/ 292921 h 390552"/>
                      <a:gd name="connsiteX11" fmla="*/ 607235 w 626285"/>
                      <a:gd name="connsiteY11" fmla="*/ 309590 h 390552"/>
                      <a:gd name="connsiteX12" fmla="*/ 578660 w 626285"/>
                      <a:gd name="connsiteY12" fmla="*/ 335783 h 390552"/>
                      <a:gd name="connsiteX13" fmla="*/ 557229 w 626285"/>
                      <a:gd name="connsiteY13" fmla="*/ 345308 h 390552"/>
                      <a:gd name="connsiteX14" fmla="*/ 545323 w 626285"/>
                      <a:gd name="connsiteY14" fmla="*/ 347690 h 390552"/>
                      <a:gd name="connsiteX15" fmla="*/ 526273 w 626285"/>
                      <a:gd name="connsiteY15" fmla="*/ 357215 h 390552"/>
                      <a:gd name="connsiteX16" fmla="*/ 516748 w 626285"/>
                      <a:gd name="connsiteY16" fmla="*/ 359596 h 390552"/>
                      <a:gd name="connsiteX17" fmla="*/ 490554 w 626285"/>
                      <a:gd name="connsiteY17" fmla="*/ 364358 h 390552"/>
                      <a:gd name="connsiteX18" fmla="*/ 483410 w 626285"/>
                      <a:gd name="connsiteY18" fmla="*/ 366740 h 390552"/>
                      <a:gd name="connsiteX19" fmla="*/ 473885 w 626285"/>
                      <a:gd name="connsiteY19" fmla="*/ 369121 h 390552"/>
                      <a:gd name="connsiteX20" fmla="*/ 464360 w 626285"/>
                      <a:gd name="connsiteY20" fmla="*/ 373883 h 390552"/>
                      <a:gd name="connsiteX21" fmla="*/ 450073 w 626285"/>
                      <a:gd name="connsiteY21" fmla="*/ 376265 h 390552"/>
                      <a:gd name="connsiteX22" fmla="*/ 411973 w 626285"/>
                      <a:gd name="connsiteY22" fmla="*/ 381027 h 390552"/>
                      <a:gd name="connsiteX23" fmla="*/ 371492 w 626285"/>
                      <a:gd name="connsiteY23" fmla="*/ 385790 h 390552"/>
                      <a:gd name="connsiteX24" fmla="*/ 364348 w 626285"/>
                      <a:gd name="connsiteY24" fmla="*/ 388171 h 390552"/>
                      <a:gd name="connsiteX25" fmla="*/ 342917 w 626285"/>
                      <a:gd name="connsiteY25" fmla="*/ 390552 h 390552"/>
                      <a:gd name="connsiteX26" fmla="*/ 319104 w 626285"/>
                      <a:gd name="connsiteY26" fmla="*/ 383408 h 390552"/>
                      <a:gd name="connsiteX27" fmla="*/ 304817 w 626285"/>
                      <a:gd name="connsiteY27" fmla="*/ 378646 h 390552"/>
                      <a:gd name="connsiteX28" fmla="*/ 297673 w 626285"/>
                      <a:gd name="connsiteY28" fmla="*/ 376265 h 390552"/>
                      <a:gd name="connsiteX29" fmla="*/ 290529 w 626285"/>
                      <a:gd name="connsiteY29" fmla="*/ 371502 h 390552"/>
                      <a:gd name="connsiteX30" fmla="*/ 271479 w 626285"/>
                      <a:gd name="connsiteY30" fmla="*/ 357215 h 390552"/>
                      <a:gd name="connsiteX31" fmla="*/ 264335 w 626285"/>
                      <a:gd name="connsiteY31" fmla="*/ 354833 h 390552"/>
                      <a:gd name="connsiteX32" fmla="*/ 252429 w 626285"/>
                      <a:gd name="connsiteY32" fmla="*/ 345308 h 390552"/>
                      <a:gd name="connsiteX33" fmla="*/ 235760 w 626285"/>
                      <a:gd name="connsiteY33" fmla="*/ 338165 h 390552"/>
                      <a:gd name="connsiteX34" fmla="*/ 214329 w 626285"/>
                      <a:gd name="connsiteY34" fmla="*/ 328640 h 390552"/>
                      <a:gd name="connsiteX35" fmla="*/ 204804 w 626285"/>
                      <a:gd name="connsiteY35" fmla="*/ 321496 h 390552"/>
                      <a:gd name="connsiteX36" fmla="*/ 176229 w 626285"/>
                      <a:gd name="connsiteY36" fmla="*/ 302446 h 390552"/>
                      <a:gd name="connsiteX37" fmla="*/ 164323 w 626285"/>
                      <a:gd name="connsiteY37" fmla="*/ 283396 h 390552"/>
                      <a:gd name="connsiteX38" fmla="*/ 157179 w 626285"/>
                      <a:gd name="connsiteY38" fmla="*/ 276252 h 390552"/>
                      <a:gd name="connsiteX39" fmla="*/ 135748 w 626285"/>
                      <a:gd name="connsiteY39" fmla="*/ 247677 h 390552"/>
                      <a:gd name="connsiteX40" fmla="*/ 126223 w 626285"/>
                      <a:gd name="connsiteY40" fmla="*/ 231008 h 390552"/>
                      <a:gd name="connsiteX41" fmla="*/ 119079 w 626285"/>
                      <a:gd name="connsiteY41" fmla="*/ 216721 h 390552"/>
                      <a:gd name="connsiteX42" fmla="*/ 111935 w 626285"/>
                      <a:gd name="connsiteY42" fmla="*/ 207196 h 390552"/>
                      <a:gd name="connsiteX43" fmla="*/ 102410 w 626285"/>
                      <a:gd name="connsiteY43" fmla="*/ 190527 h 390552"/>
                      <a:gd name="connsiteX44" fmla="*/ 85742 w 626285"/>
                      <a:gd name="connsiteY44" fmla="*/ 166715 h 390552"/>
                      <a:gd name="connsiteX45" fmla="*/ 80979 w 626285"/>
                      <a:gd name="connsiteY45" fmla="*/ 154808 h 390552"/>
                      <a:gd name="connsiteX46" fmla="*/ 76217 w 626285"/>
                      <a:gd name="connsiteY46" fmla="*/ 147665 h 390552"/>
                      <a:gd name="connsiteX47" fmla="*/ 69073 w 626285"/>
                      <a:gd name="connsiteY47" fmla="*/ 135758 h 390552"/>
                      <a:gd name="connsiteX48" fmla="*/ 57167 w 626285"/>
                      <a:gd name="connsiteY48" fmla="*/ 121471 h 390552"/>
                      <a:gd name="connsiteX49" fmla="*/ 45260 w 626285"/>
                      <a:gd name="connsiteY49" fmla="*/ 104802 h 390552"/>
                      <a:gd name="connsiteX50" fmla="*/ 38117 w 626285"/>
                      <a:gd name="connsiteY50" fmla="*/ 88133 h 390552"/>
                      <a:gd name="connsiteX51" fmla="*/ 30973 w 626285"/>
                      <a:gd name="connsiteY51" fmla="*/ 78608 h 390552"/>
                      <a:gd name="connsiteX52" fmla="*/ 21448 w 626285"/>
                      <a:gd name="connsiteY52" fmla="*/ 59558 h 390552"/>
                      <a:gd name="connsiteX53" fmla="*/ 11923 w 626285"/>
                      <a:gd name="connsiteY53" fmla="*/ 40508 h 390552"/>
                      <a:gd name="connsiteX54" fmla="*/ 4779 w 626285"/>
                      <a:gd name="connsiteY54" fmla="*/ 30983 h 390552"/>
                      <a:gd name="connsiteX55" fmla="*/ 2398 w 626285"/>
                      <a:gd name="connsiteY55" fmla="*/ 7171 h 390552"/>
                      <a:gd name="connsiteX56" fmla="*/ 11923 w 626285"/>
                      <a:gd name="connsiteY56" fmla="*/ 4790 h 390552"/>
                      <a:gd name="connsiteX57" fmla="*/ 19067 w 626285"/>
                      <a:gd name="connsiteY57" fmla="*/ 27 h 390552"/>
                      <a:gd name="connsiteX58" fmla="*/ 40498 w 626285"/>
                      <a:gd name="connsiteY58" fmla="*/ 4790 h 390552"/>
                      <a:gd name="connsiteX59" fmla="*/ 47642 w 626285"/>
                      <a:gd name="connsiteY59" fmla="*/ 9552 h 390552"/>
                      <a:gd name="connsiteX60" fmla="*/ 57167 w 626285"/>
                      <a:gd name="connsiteY60" fmla="*/ 14315 h 390552"/>
                      <a:gd name="connsiteX61" fmla="*/ 64310 w 626285"/>
                      <a:gd name="connsiteY61" fmla="*/ 21458 h 390552"/>
                      <a:gd name="connsiteX62" fmla="*/ 71454 w 626285"/>
                      <a:gd name="connsiteY62" fmla="*/ 26221 h 390552"/>
                      <a:gd name="connsiteX63" fmla="*/ 85742 w 626285"/>
                      <a:gd name="connsiteY63" fmla="*/ 45271 h 390552"/>
                      <a:gd name="connsiteX64" fmla="*/ 88123 w 626285"/>
                      <a:gd name="connsiteY64" fmla="*/ 52415 h 390552"/>
                      <a:gd name="connsiteX65" fmla="*/ 114317 w 626285"/>
                      <a:gd name="connsiteY65" fmla="*/ 73846 h 390552"/>
                      <a:gd name="connsiteX66" fmla="*/ 119079 w 626285"/>
                      <a:gd name="connsiteY66" fmla="*/ 80990 h 390552"/>
                      <a:gd name="connsiteX67" fmla="*/ 121460 w 626285"/>
                      <a:gd name="connsiteY67" fmla="*/ 88133 h 390552"/>
                      <a:gd name="connsiteX68" fmla="*/ 128604 w 626285"/>
                      <a:gd name="connsiteY68" fmla="*/ 92896 h 390552"/>
                      <a:gd name="connsiteX69" fmla="*/ 142892 w 626285"/>
                      <a:gd name="connsiteY69" fmla="*/ 102421 h 390552"/>
                      <a:gd name="connsiteX70" fmla="*/ 152417 w 626285"/>
                      <a:gd name="connsiteY70" fmla="*/ 111946 h 390552"/>
                      <a:gd name="connsiteX71" fmla="*/ 161942 w 626285"/>
                      <a:gd name="connsiteY71" fmla="*/ 121471 h 390552"/>
                      <a:gd name="connsiteX72" fmla="*/ 176229 w 626285"/>
                      <a:gd name="connsiteY72" fmla="*/ 130996 h 390552"/>
                      <a:gd name="connsiteX73" fmla="*/ 202423 w 626285"/>
                      <a:gd name="connsiteY73" fmla="*/ 152427 h 390552"/>
                      <a:gd name="connsiteX74" fmla="*/ 202423 w 626285"/>
                      <a:gd name="connsiteY74" fmla="*/ 152427 h 390552"/>
                      <a:gd name="connsiteX75" fmla="*/ 219092 w 626285"/>
                      <a:gd name="connsiteY75" fmla="*/ 166715 h 390552"/>
                      <a:gd name="connsiteX76" fmla="*/ 221473 w 626285"/>
                      <a:gd name="connsiteY76" fmla="*/ 173858 h 390552"/>
                      <a:gd name="connsiteX77" fmla="*/ 240523 w 626285"/>
                      <a:gd name="connsiteY77" fmla="*/ 188146 h 390552"/>
                      <a:gd name="connsiteX78" fmla="*/ 252429 w 626285"/>
                      <a:gd name="connsiteY78" fmla="*/ 192908 h 390552"/>
                      <a:gd name="connsiteX79" fmla="*/ 261954 w 626285"/>
                      <a:gd name="connsiteY79" fmla="*/ 197671 h 390552"/>
                      <a:gd name="connsiteX80" fmla="*/ 269098 w 626285"/>
                      <a:gd name="connsiteY80" fmla="*/ 200052 h 390552"/>
                      <a:gd name="connsiteX81" fmla="*/ 285767 w 626285"/>
                      <a:gd name="connsiteY81" fmla="*/ 209577 h 390552"/>
                      <a:gd name="connsiteX82" fmla="*/ 302435 w 626285"/>
                      <a:gd name="connsiteY82" fmla="*/ 221483 h 390552"/>
                      <a:gd name="connsiteX83" fmla="*/ 333392 w 626285"/>
                      <a:gd name="connsiteY83" fmla="*/ 231008 h 390552"/>
                      <a:gd name="connsiteX84" fmla="*/ 376254 w 626285"/>
                      <a:gd name="connsiteY84" fmla="*/ 233390 h 390552"/>
                      <a:gd name="connsiteX85" fmla="*/ 407210 w 626285"/>
                      <a:gd name="connsiteY85" fmla="*/ 238152 h 390552"/>
                      <a:gd name="connsiteX86" fmla="*/ 450073 w 626285"/>
                      <a:gd name="connsiteY86" fmla="*/ 228627 h 39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26285" h="390552" extrusionOk="0">
                        <a:moveTo>
                          <a:pt x="450073" y="228627"/>
                        </a:moveTo>
                        <a:lnTo>
                          <a:pt x="450073" y="228627"/>
                        </a:lnTo>
                        <a:cubicBezTo>
                          <a:pt x="454204" y="228970"/>
                          <a:pt x="491339" y="236370"/>
                          <a:pt x="500079" y="235771"/>
                        </a:cubicBezTo>
                        <a:cubicBezTo>
                          <a:pt x="512616" y="235741"/>
                          <a:pt x="518259" y="232674"/>
                          <a:pt x="531035" y="231008"/>
                        </a:cubicBezTo>
                        <a:cubicBezTo>
                          <a:pt x="546005" y="233461"/>
                          <a:pt x="563953" y="234139"/>
                          <a:pt x="581042" y="233390"/>
                        </a:cubicBezTo>
                        <a:cubicBezTo>
                          <a:pt x="584658" y="233570"/>
                          <a:pt x="589489" y="239021"/>
                          <a:pt x="592948" y="240533"/>
                        </a:cubicBezTo>
                        <a:cubicBezTo>
                          <a:pt x="596073" y="241878"/>
                          <a:pt x="599574" y="241505"/>
                          <a:pt x="602473" y="242915"/>
                        </a:cubicBezTo>
                        <a:cubicBezTo>
                          <a:pt x="604290" y="243514"/>
                          <a:pt x="606943" y="244778"/>
                          <a:pt x="609617" y="245296"/>
                        </a:cubicBezTo>
                        <a:cubicBezTo>
                          <a:pt x="613293" y="246691"/>
                          <a:pt x="621598" y="253383"/>
                          <a:pt x="623904" y="257202"/>
                        </a:cubicBezTo>
                        <a:cubicBezTo>
                          <a:pt x="626588" y="262019"/>
                          <a:pt x="626511" y="266972"/>
                          <a:pt x="626285" y="271490"/>
                        </a:cubicBezTo>
                        <a:cubicBezTo>
                          <a:pt x="624244" y="278432"/>
                          <a:pt x="626805" y="286695"/>
                          <a:pt x="623904" y="292921"/>
                        </a:cubicBezTo>
                        <a:cubicBezTo>
                          <a:pt x="621876" y="302259"/>
                          <a:pt x="613071" y="304849"/>
                          <a:pt x="607235" y="309590"/>
                        </a:cubicBezTo>
                        <a:cubicBezTo>
                          <a:pt x="595461" y="320704"/>
                          <a:pt x="591105" y="328251"/>
                          <a:pt x="578660" y="335783"/>
                        </a:cubicBezTo>
                        <a:cubicBezTo>
                          <a:pt x="574893" y="337995"/>
                          <a:pt x="561675" y="343539"/>
                          <a:pt x="557229" y="345308"/>
                        </a:cubicBezTo>
                        <a:cubicBezTo>
                          <a:pt x="552565" y="346600"/>
                          <a:pt x="548704" y="346184"/>
                          <a:pt x="545323" y="347690"/>
                        </a:cubicBezTo>
                        <a:cubicBezTo>
                          <a:pt x="510045" y="357370"/>
                          <a:pt x="548027" y="344968"/>
                          <a:pt x="526273" y="357215"/>
                        </a:cubicBezTo>
                        <a:cubicBezTo>
                          <a:pt x="523309" y="357908"/>
                          <a:pt x="519444" y="359177"/>
                          <a:pt x="516748" y="359596"/>
                        </a:cubicBezTo>
                        <a:cubicBezTo>
                          <a:pt x="506475" y="362327"/>
                          <a:pt x="501114" y="362798"/>
                          <a:pt x="490554" y="364358"/>
                        </a:cubicBezTo>
                        <a:cubicBezTo>
                          <a:pt x="488169" y="365239"/>
                          <a:pt x="486131" y="365868"/>
                          <a:pt x="483410" y="366740"/>
                        </a:cubicBezTo>
                        <a:cubicBezTo>
                          <a:pt x="480021" y="368024"/>
                          <a:pt x="476793" y="367980"/>
                          <a:pt x="473885" y="369121"/>
                        </a:cubicBezTo>
                        <a:cubicBezTo>
                          <a:pt x="470941" y="371120"/>
                          <a:pt x="467605" y="372945"/>
                          <a:pt x="464360" y="373883"/>
                        </a:cubicBezTo>
                        <a:cubicBezTo>
                          <a:pt x="459932" y="374147"/>
                          <a:pt x="453648" y="375335"/>
                          <a:pt x="450073" y="376265"/>
                        </a:cubicBezTo>
                        <a:cubicBezTo>
                          <a:pt x="426492" y="381608"/>
                          <a:pt x="449981" y="380722"/>
                          <a:pt x="411973" y="381027"/>
                        </a:cubicBezTo>
                        <a:cubicBezTo>
                          <a:pt x="375261" y="397544"/>
                          <a:pt x="427551" y="376840"/>
                          <a:pt x="371492" y="385790"/>
                        </a:cubicBezTo>
                        <a:cubicBezTo>
                          <a:pt x="369201" y="386184"/>
                          <a:pt x="366814" y="387546"/>
                          <a:pt x="364348" y="388171"/>
                        </a:cubicBezTo>
                        <a:cubicBezTo>
                          <a:pt x="358101" y="389884"/>
                          <a:pt x="348375" y="390128"/>
                          <a:pt x="342917" y="390552"/>
                        </a:cubicBezTo>
                        <a:cubicBezTo>
                          <a:pt x="316157" y="389043"/>
                          <a:pt x="338592" y="390406"/>
                          <a:pt x="319104" y="383408"/>
                        </a:cubicBezTo>
                        <a:cubicBezTo>
                          <a:pt x="314608" y="381420"/>
                          <a:pt x="309914" y="379651"/>
                          <a:pt x="304817" y="378646"/>
                        </a:cubicBezTo>
                        <a:cubicBezTo>
                          <a:pt x="301998" y="377805"/>
                          <a:pt x="300385" y="376869"/>
                          <a:pt x="297673" y="376265"/>
                        </a:cubicBezTo>
                        <a:cubicBezTo>
                          <a:pt x="295221" y="375310"/>
                          <a:pt x="292959" y="372683"/>
                          <a:pt x="290529" y="371502"/>
                        </a:cubicBezTo>
                        <a:cubicBezTo>
                          <a:pt x="282730" y="366789"/>
                          <a:pt x="280783" y="360233"/>
                          <a:pt x="271479" y="357215"/>
                        </a:cubicBezTo>
                        <a:cubicBezTo>
                          <a:pt x="269871" y="356697"/>
                          <a:pt x="265832" y="355243"/>
                          <a:pt x="264335" y="354833"/>
                        </a:cubicBezTo>
                        <a:cubicBezTo>
                          <a:pt x="260704" y="352008"/>
                          <a:pt x="257472" y="348907"/>
                          <a:pt x="252429" y="345308"/>
                        </a:cubicBezTo>
                        <a:cubicBezTo>
                          <a:pt x="242150" y="338627"/>
                          <a:pt x="245421" y="342533"/>
                          <a:pt x="235760" y="338165"/>
                        </a:cubicBezTo>
                        <a:cubicBezTo>
                          <a:pt x="209795" y="325584"/>
                          <a:pt x="230046" y="334375"/>
                          <a:pt x="214329" y="328640"/>
                        </a:cubicBezTo>
                        <a:cubicBezTo>
                          <a:pt x="211293" y="326290"/>
                          <a:pt x="208622" y="323095"/>
                          <a:pt x="204804" y="321496"/>
                        </a:cubicBezTo>
                        <a:cubicBezTo>
                          <a:pt x="190726" y="312702"/>
                          <a:pt x="186656" y="316269"/>
                          <a:pt x="176229" y="302446"/>
                        </a:cubicBezTo>
                        <a:cubicBezTo>
                          <a:pt x="171502" y="298374"/>
                          <a:pt x="167772" y="288360"/>
                          <a:pt x="164323" y="283396"/>
                        </a:cubicBezTo>
                        <a:cubicBezTo>
                          <a:pt x="162488" y="280514"/>
                          <a:pt x="159345" y="278958"/>
                          <a:pt x="157179" y="276252"/>
                        </a:cubicBezTo>
                        <a:cubicBezTo>
                          <a:pt x="149741" y="266955"/>
                          <a:pt x="135748" y="247677"/>
                          <a:pt x="135748" y="247677"/>
                        </a:cubicBezTo>
                        <a:cubicBezTo>
                          <a:pt x="130732" y="232221"/>
                          <a:pt x="137112" y="248240"/>
                          <a:pt x="126223" y="231008"/>
                        </a:cubicBezTo>
                        <a:cubicBezTo>
                          <a:pt x="123786" y="225547"/>
                          <a:pt x="121646" y="221300"/>
                          <a:pt x="119079" y="216721"/>
                        </a:cubicBezTo>
                        <a:cubicBezTo>
                          <a:pt x="117163" y="213122"/>
                          <a:pt x="114583" y="210133"/>
                          <a:pt x="111935" y="207196"/>
                        </a:cubicBezTo>
                        <a:cubicBezTo>
                          <a:pt x="101486" y="184581"/>
                          <a:pt x="116343" y="205744"/>
                          <a:pt x="102410" y="190527"/>
                        </a:cubicBezTo>
                        <a:cubicBezTo>
                          <a:pt x="96809" y="180907"/>
                          <a:pt x="90731" y="176262"/>
                          <a:pt x="85742" y="166715"/>
                        </a:cubicBezTo>
                        <a:cubicBezTo>
                          <a:pt x="83135" y="162362"/>
                          <a:pt x="83253" y="158922"/>
                          <a:pt x="80979" y="154808"/>
                        </a:cubicBezTo>
                        <a:cubicBezTo>
                          <a:pt x="79616" y="152272"/>
                          <a:pt x="77212" y="150275"/>
                          <a:pt x="76217" y="147665"/>
                        </a:cubicBezTo>
                        <a:cubicBezTo>
                          <a:pt x="73761" y="143607"/>
                          <a:pt x="70601" y="140026"/>
                          <a:pt x="69073" y="135758"/>
                        </a:cubicBezTo>
                        <a:cubicBezTo>
                          <a:pt x="60907" y="123912"/>
                          <a:pt x="67310" y="133520"/>
                          <a:pt x="57167" y="121471"/>
                        </a:cubicBezTo>
                        <a:cubicBezTo>
                          <a:pt x="53333" y="116355"/>
                          <a:pt x="47878" y="110346"/>
                          <a:pt x="45260" y="104802"/>
                        </a:cubicBezTo>
                        <a:cubicBezTo>
                          <a:pt x="42824" y="97911"/>
                          <a:pt x="42103" y="94605"/>
                          <a:pt x="38117" y="88133"/>
                        </a:cubicBezTo>
                        <a:cubicBezTo>
                          <a:pt x="36033" y="84526"/>
                          <a:pt x="33125" y="82115"/>
                          <a:pt x="30973" y="78608"/>
                        </a:cubicBezTo>
                        <a:cubicBezTo>
                          <a:pt x="26645" y="58420"/>
                          <a:pt x="31911" y="74220"/>
                          <a:pt x="21448" y="59558"/>
                        </a:cubicBezTo>
                        <a:cubicBezTo>
                          <a:pt x="468" y="34374"/>
                          <a:pt x="21527" y="60652"/>
                          <a:pt x="11923" y="40508"/>
                        </a:cubicBezTo>
                        <a:cubicBezTo>
                          <a:pt x="9941" y="36737"/>
                          <a:pt x="7396" y="33707"/>
                          <a:pt x="4779" y="30983"/>
                        </a:cubicBezTo>
                        <a:cubicBezTo>
                          <a:pt x="4532" y="28993"/>
                          <a:pt x="-3810" y="12155"/>
                          <a:pt x="2398" y="7171"/>
                        </a:cubicBezTo>
                        <a:cubicBezTo>
                          <a:pt x="5390" y="4758"/>
                          <a:pt x="8871" y="6276"/>
                          <a:pt x="11923" y="4790"/>
                        </a:cubicBezTo>
                        <a:cubicBezTo>
                          <a:pt x="14581" y="2942"/>
                          <a:pt x="16372" y="352"/>
                          <a:pt x="19067" y="27"/>
                        </a:cubicBezTo>
                        <a:cubicBezTo>
                          <a:pt x="22039" y="-612"/>
                          <a:pt x="34879" y="2623"/>
                          <a:pt x="40498" y="4790"/>
                        </a:cubicBezTo>
                        <a:cubicBezTo>
                          <a:pt x="43460" y="6560"/>
                          <a:pt x="45118" y="8227"/>
                          <a:pt x="47642" y="9552"/>
                        </a:cubicBezTo>
                        <a:cubicBezTo>
                          <a:pt x="50960" y="11230"/>
                          <a:pt x="54467" y="11799"/>
                          <a:pt x="57167" y="14315"/>
                        </a:cubicBezTo>
                        <a:cubicBezTo>
                          <a:pt x="60595" y="16576"/>
                          <a:pt x="61841" y="19116"/>
                          <a:pt x="64310" y="21458"/>
                        </a:cubicBezTo>
                        <a:cubicBezTo>
                          <a:pt x="66793" y="23195"/>
                          <a:pt x="70177" y="24208"/>
                          <a:pt x="71454" y="26221"/>
                        </a:cubicBezTo>
                        <a:cubicBezTo>
                          <a:pt x="76764" y="32121"/>
                          <a:pt x="85741" y="45271"/>
                          <a:pt x="85742" y="45271"/>
                        </a:cubicBezTo>
                        <a:cubicBezTo>
                          <a:pt x="86867" y="47630"/>
                          <a:pt x="86343" y="50420"/>
                          <a:pt x="88123" y="52415"/>
                        </a:cubicBezTo>
                        <a:cubicBezTo>
                          <a:pt x="108992" y="69803"/>
                          <a:pt x="103154" y="60746"/>
                          <a:pt x="114317" y="73846"/>
                        </a:cubicBezTo>
                        <a:cubicBezTo>
                          <a:pt x="116283" y="76042"/>
                          <a:pt x="117920" y="78306"/>
                          <a:pt x="119079" y="80990"/>
                        </a:cubicBezTo>
                        <a:cubicBezTo>
                          <a:pt x="120319" y="82958"/>
                          <a:pt x="120463" y="86431"/>
                          <a:pt x="121460" y="88133"/>
                        </a:cubicBezTo>
                        <a:cubicBezTo>
                          <a:pt x="123605" y="90059"/>
                          <a:pt x="126767" y="91499"/>
                          <a:pt x="128604" y="92896"/>
                        </a:cubicBezTo>
                        <a:cubicBezTo>
                          <a:pt x="140128" y="107693"/>
                          <a:pt x="124191" y="88950"/>
                          <a:pt x="142892" y="102421"/>
                        </a:cubicBezTo>
                        <a:cubicBezTo>
                          <a:pt x="146798" y="105540"/>
                          <a:pt x="148720" y="108646"/>
                          <a:pt x="152417" y="111946"/>
                        </a:cubicBezTo>
                        <a:cubicBezTo>
                          <a:pt x="157537" y="125488"/>
                          <a:pt x="149280" y="111266"/>
                          <a:pt x="161942" y="121471"/>
                        </a:cubicBezTo>
                        <a:cubicBezTo>
                          <a:pt x="174053" y="136774"/>
                          <a:pt x="158339" y="127918"/>
                          <a:pt x="176229" y="130996"/>
                        </a:cubicBezTo>
                        <a:cubicBezTo>
                          <a:pt x="188620" y="146402"/>
                          <a:pt x="181714" y="139158"/>
                          <a:pt x="202423" y="152427"/>
                        </a:cubicBezTo>
                        <a:lnTo>
                          <a:pt x="202423" y="152427"/>
                        </a:lnTo>
                        <a:cubicBezTo>
                          <a:pt x="212857" y="162689"/>
                          <a:pt x="206766" y="157873"/>
                          <a:pt x="219092" y="166715"/>
                        </a:cubicBezTo>
                        <a:cubicBezTo>
                          <a:pt x="220236" y="168896"/>
                          <a:pt x="219699" y="171591"/>
                          <a:pt x="221473" y="173858"/>
                        </a:cubicBezTo>
                        <a:cubicBezTo>
                          <a:pt x="224777" y="178742"/>
                          <a:pt x="234139" y="186752"/>
                          <a:pt x="240523" y="188146"/>
                        </a:cubicBezTo>
                        <a:cubicBezTo>
                          <a:pt x="245065" y="190656"/>
                          <a:pt x="248683" y="190473"/>
                          <a:pt x="252429" y="192908"/>
                        </a:cubicBezTo>
                        <a:cubicBezTo>
                          <a:pt x="255819" y="194087"/>
                          <a:pt x="259060" y="196358"/>
                          <a:pt x="261954" y="197671"/>
                        </a:cubicBezTo>
                        <a:cubicBezTo>
                          <a:pt x="263816" y="198930"/>
                          <a:pt x="266576" y="199443"/>
                          <a:pt x="269098" y="200052"/>
                        </a:cubicBezTo>
                        <a:cubicBezTo>
                          <a:pt x="276202" y="203063"/>
                          <a:pt x="280347" y="205042"/>
                          <a:pt x="285767" y="209577"/>
                        </a:cubicBezTo>
                        <a:cubicBezTo>
                          <a:pt x="286807" y="210015"/>
                          <a:pt x="299434" y="220232"/>
                          <a:pt x="302435" y="221483"/>
                        </a:cubicBezTo>
                        <a:cubicBezTo>
                          <a:pt x="306123" y="223307"/>
                          <a:pt x="329996" y="230769"/>
                          <a:pt x="333392" y="231008"/>
                        </a:cubicBezTo>
                        <a:cubicBezTo>
                          <a:pt x="347666" y="233518"/>
                          <a:pt x="361191" y="232733"/>
                          <a:pt x="376254" y="233390"/>
                        </a:cubicBezTo>
                        <a:cubicBezTo>
                          <a:pt x="385133" y="235965"/>
                          <a:pt x="397449" y="237888"/>
                          <a:pt x="407210" y="238152"/>
                        </a:cubicBezTo>
                        <a:cubicBezTo>
                          <a:pt x="422118" y="238710"/>
                          <a:pt x="443084" y="229691"/>
                          <a:pt x="450073" y="2286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0" name="Prostoročno: oblika 9">
            <a:extLst>
              <a:ext uri="{FF2B5EF4-FFF2-40B4-BE49-F238E27FC236}">
                <a16:creationId xmlns:a16="http://schemas.microsoft.com/office/drawing/2014/main" id="{350BE5B3-1816-D6C7-3D0A-6ECB2C26B8B7}"/>
              </a:ext>
            </a:extLst>
          </p:cNvPr>
          <p:cNvSpPr/>
          <p:nvPr/>
        </p:nvSpPr>
        <p:spPr>
          <a:xfrm>
            <a:off x="6629400" y="3800475"/>
            <a:ext cx="2206864" cy="2886075"/>
          </a:xfrm>
          <a:custGeom>
            <a:avLst/>
            <a:gdLst>
              <a:gd name="connsiteX0" fmla="*/ 330200 w 2206864"/>
              <a:gd name="connsiteY0" fmla="*/ 1936750 h 2886075"/>
              <a:gd name="connsiteX1" fmla="*/ 330200 w 2206864"/>
              <a:gd name="connsiteY1" fmla="*/ 1936750 h 2886075"/>
              <a:gd name="connsiteX2" fmla="*/ 304800 w 2206864"/>
              <a:gd name="connsiteY2" fmla="*/ 1946275 h 2886075"/>
              <a:gd name="connsiteX3" fmla="*/ 292100 w 2206864"/>
              <a:gd name="connsiteY3" fmla="*/ 1955800 h 2886075"/>
              <a:gd name="connsiteX4" fmla="*/ 276225 w 2206864"/>
              <a:gd name="connsiteY4" fmla="*/ 1965325 h 2886075"/>
              <a:gd name="connsiteX5" fmla="*/ 250825 w 2206864"/>
              <a:gd name="connsiteY5" fmla="*/ 1974850 h 2886075"/>
              <a:gd name="connsiteX6" fmla="*/ 212725 w 2206864"/>
              <a:gd name="connsiteY6" fmla="*/ 2016125 h 2886075"/>
              <a:gd name="connsiteX7" fmla="*/ 200025 w 2206864"/>
              <a:gd name="connsiteY7" fmla="*/ 2028825 h 2886075"/>
              <a:gd name="connsiteX8" fmla="*/ 187325 w 2206864"/>
              <a:gd name="connsiteY8" fmla="*/ 2051050 h 2886075"/>
              <a:gd name="connsiteX9" fmla="*/ 180975 w 2206864"/>
              <a:gd name="connsiteY9" fmla="*/ 2060575 h 2886075"/>
              <a:gd name="connsiteX10" fmla="*/ 177800 w 2206864"/>
              <a:gd name="connsiteY10" fmla="*/ 2070100 h 2886075"/>
              <a:gd name="connsiteX11" fmla="*/ 161925 w 2206864"/>
              <a:gd name="connsiteY11" fmla="*/ 2095500 h 2886075"/>
              <a:gd name="connsiteX12" fmla="*/ 158750 w 2206864"/>
              <a:gd name="connsiteY12" fmla="*/ 2105025 h 2886075"/>
              <a:gd name="connsiteX13" fmla="*/ 152400 w 2206864"/>
              <a:gd name="connsiteY13" fmla="*/ 2117725 h 2886075"/>
              <a:gd name="connsiteX14" fmla="*/ 149225 w 2206864"/>
              <a:gd name="connsiteY14" fmla="*/ 2133600 h 2886075"/>
              <a:gd name="connsiteX15" fmla="*/ 133350 w 2206864"/>
              <a:gd name="connsiteY15" fmla="*/ 2155825 h 2886075"/>
              <a:gd name="connsiteX16" fmla="*/ 123825 w 2206864"/>
              <a:gd name="connsiteY16" fmla="*/ 2178050 h 2886075"/>
              <a:gd name="connsiteX17" fmla="*/ 117475 w 2206864"/>
              <a:gd name="connsiteY17" fmla="*/ 2193925 h 2886075"/>
              <a:gd name="connsiteX18" fmla="*/ 101600 w 2206864"/>
              <a:gd name="connsiteY18" fmla="*/ 2222500 h 2886075"/>
              <a:gd name="connsiteX19" fmla="*/ 98425 w 2206864"/>
              <a:gd name="connsiteY19" fmla="*/ 2235200 h 2886075"/>
              <a:gd name="connsiteX20" fmla="*/ 95250 w 2206864"/>
              <a:gd name="connsiteY20" fmla="*/ 2244725 h 2886075"/>
              <a:gd name="connsiteX21" fmla="*/ 92075 w 2206864"/>
              <a:gd name="connsiteY21" fmla="*/ 2279650 h 2886075"/>
              <a:gd name="connsiteX22" fmla="*/ 88900 w 2206864"/>
              <a:gd name="connsiteY22" fmla="*/ 2289175 h 2886075"/>
              <a:gd name="connsiteX23" fmla="*/ 85725 w 2206864"/>
              <a:gd name="connsiteY23" fmla="*/ 2308225 h 2886075"/>
              <a:gd name="connsiteX24" fmla="*/ 76200 w 2206864"/>
              <a:gd name="connsiteY24" fmla="*/ 2320925 h 2886075"/>
              <a:gd name="connsiteX25" fmla="*/ 69850 w 2206864"/>
              <a:gd name="connsiteY25" fmla="*/ 2333625 h 2886075"/>
              <a:gd name="connsiteX26" fmla="*/ 57150 w 2206864"/>
              <a:gd name="connsiteY26" fmla="*/ 2343150 h 2886075"/>
              <a:gd name="connsiteX27" fmla="*/ 38100 w 2206864"/>
              <a:gd name="connsiteY27" fmla="*/ 2352675 h 2886075"/>
              <a:gd name="connsiteX28" fmla="*/ 9525 w 2206864"/>
              <a:gd name="connsiteY28" fmla="*/ 2346325 h 2886075"/>
              <a:gd name="connsiteX29" fmla="*/ 3175 w 2206864"/>
              <a:gd name="connsiteY29" fmla="*/ 2336800 h 2886075"/>
              <a:gd name="connsiteX30" fmla="*/ 9525 w 2206864"/>
              <a:gd name="connsiteY30" fmla="*/ 2228850 h 2886075"/>
              <a:gd name="connsiteX31" fmla="*/ 12700 w 2206864"/>
              <a:gd name="connsiteY31" fmla="*/ 2216150 h 2886075"/>
              <a:gd name="connsiteX32" fmla="*/ 15875 w 2206864"/>
              <a:gd name="connsiteY32" fmla="*/ 2200275 h 2886075"/>
              <a:gd name="connsiteX33" fmla="*/ 22225 w 2206864"/>
              <a:gd name="connsiteY33" fmla="*/ 2178050 h 2886075"/>
              <a:gd name="connsiteX34" fmla="*/ 28575 w 2206864"/>
              <a:gd name="connsiteY34" fmla="*/ 2146300 h 2886075"/>
              <a:gd name="connsiteX35" fmla="*/ 38100 w 2206864"/>
              <a:gd name="connsiteY35" fmla="*/ 2095500 h 2886075"/>
              <a:gd name="connsiteX36" fmla="*/ 50800 w 2206864"/>
              <a:gd name="connsiteY36" fmla="*/ 2070100 h 2886075"/>
              <a:gd name="connsiteX37" fmla="*/ 53975 w 2206864"/>
              <a:gd name="connsiteY37" fmla="*/ 2060575 h 2886075"/>
              <a:gd name="connsiteX38" fmla="*/ 69850 w 2206864"/>
              <a:gd name="connsiteY38" fmla="*/ 2022475 h 2886075"/>
              <a:gd name="connsiteX39" fmla="*/ 85725 w 2206864"/>
              <a:gd name="connsiteY39" fmla="*/ 1981200 h 2886075"/>
              <a:gd name="connsiteX40" fmla="*/ 98425 w 2206864"/>
              <a:gd name="connsiteY40" fmla="*/ 1952625 h 2886075"/>
              <a:gd name="connsiteX41" fmla="*/ 114300 w 2206864"/>
              <a:gd name="connsiteY41" fmla="*/ 1924050 h 2886075"/>
              <a:gd name="connsiteX42" fmla="*/ 123825 w 2206864"/>
              <a:gd name="connsiteY42" fmla="*/ 1901825 h 2886075"/>
              <a:gd name="connsiteX43" fmla="*/ 127000 w 2206864"/>
              <a:gd name="connsiteY43" fmla="*/ 1889125 h 2886075"/>
              <a:gd name="connsiteX44" fmla="*/ 142875 w 2206864"/>
              <a:gd name="connsiteY44" fmla="*/ 1863725 h 2886075"/>
              <a:gd name="connsiteX45" fmla="*/ 146050 w 2206864"/>
              <a:gd name="connsiteY45" fmla="*/ 1854200 h 2886075"/>
              <a:gd name="connsiteX46" fmla="*/ 142875 w 2206864"/>
              <a:gd name="connsiteY46" fmla="*/ 1800225 h 2886075"/>
              <a:gd name="connsiteX47" fmla="*/ 123825 w 2206864"/>
              <a:gd name="connsiteY47" fmla="*/ 1778000 h 2886075"/>
              <a:gd name="connsiteX48" fmla="*/ 111125 w 2206864"/>
              <a:gd name="connsiteY48" fmla="*/ 1771650 h 2886075"/>
              <a:gd name="connsiteX49" fmla="*/ 98425 w 2206864"/>
              <a:gd name="connsiteY49" fmla="*/ 1768475 h 2886075"/>
              <a:gd name="connsiteX50" fmla="*/ 92075 w 2206864"/>
              <a:gd name="connsiteY50" fmla="*/ 1733550 h 2886075"/>
              <a:gd name="connsiteX51" fmla="*/ 101600 w 2206864"/>
              <a:gd name="connsiteY51" fmla="*/ 1625600 h 2886075"/>
              <a:gd name="connsiteX52" fmla="*/ 104775 w 2206864"/>
              <a:gd name="connsiteY52" fmla="*/ 1616075 h 2886075"/>
              <a:gd name="connsiteX53" fmla="*/ 114300 w 2206864"/>
              <a:gd name="connsiteY53" fmla="*/ 1549400 h 2886075"/>
              <a:gd name="connsiteX54" fmla="*/ 120650 w 2206864"/>
              <a:gd name="connsiteY54" fmla="*/ 1524000 h 2886075"/>
              <a:gd name="connsiteX55" fmla="*/ 127000 w 2206864"/>
              <a:gd name="connsiteY55" fmla="*/ 1501775 h 2886075"/>
              <a:gd name="connsiteX56" fmla="*/ 130175 w 2206864"/>
              <a:gd name="connsiteY56" fmla="*/ 1482725 h 2886075"/>
              <a:gd name="connsiteX57" fmla="*/ 123825 w 2206864"/>
              <a:gd name="connsiteY57" fmla="*/ 1368425 h 2886075"/>
              <a:gd name="connsiteX58" fmla="*/ 101600 w 2206864"/>
              <a:gd name="connsiteY58" fmla="*/ 1343025 h 2886075"/>
              <a:gd name="connsiteX59" fmla="*/ 95250 w 2206864"/>
              <a:gd name="connsiteY59" fmla="*/ 1333500 h 2886075"/>
              <a:gd name="connsiteX60" fmla="*/ 76200 w 2206864"/>
              <a:gd name="connsiteY60" fmla="*/ 1308100 h 2886075"/>
              <a:gd name="connsiteX61" fmla="*/ 57150 w 2206864"/>
              <a:gd name="connsiteY61" fmla="*/ 1285875 h 2886075"/>
              <a:gd name="connsiteX62" fmla="*/ 50800 w 2206864"/>
              <a:gd name="connsiteY62" fmla="*/ 1273175 h 2886075"/>
              <a:gd name="connsiteX63" fmla="*/ 47625 w 2206864"/>
              <a:gd name="connsiteY63" fmla="*/ 1174750 h 2886075"/>
              <a:gd name="connsiteX64" fmla="*/ 63500 w 2206864"/>
              <a:gd name="connsiteY64" fmla="*/ 1155700 h 2886075"/>
              <a:gd name="connsiteX65" fmla="*/ 69850 w 2206864"/>
              <a:gd name="connsiteY65" fmla="*/ 1146175 h 2886075"/>
              <a:gd name="connsiteX66" fmla="*/ 92075 w 2206864"/>
              <a:gd name="connsiteY66" fmla="*/ 1117600 h 2886075"/>
              <a:gd name="connsiteX67" fmla="*/ 95250 w 2206864"/>
              <a:gd name="connsiteY67" fmla="*/ 1108075 h 2886075"/>
              <a:gd name="connsiteX68" fmla="*/ 111125 w 2206864"/>
              <a:gd name="connsiteY68" fmla="*/ 1085850 h 2886075"/>
              <a:gd name="connsiteX69" fmla="*/ 120650 w 2206864"/>
              <a:gd name="connsiteY69" fmla="*/ 1057275 h 2886075"/>
              <a:gd name="connsiteX70" fmla="*/ 139700 w 2206864"/>
              <a:gd name="connsiteY70" fmla="*/ 1028700 h 2886075"/>
              <a:gd name="connsiteX71" fmla="*/ 152400 w 2206864"/>
              <a:gd name="connsiteY71" fmla="*/ 1009650 h 2886075"/>
              <a:gd name="connsiteX72" fmla="*/ 165100 w 2206864"/>
              <a:gd name="connsiteY72" fmla="*/ 1003300 h 2886075"/>
              <a:gd name="connsiteX73" fmla="*/ 177800 w 2206864"/>
              <a:gd name="connsiteY73" fmla="*/ 993775 h 2886075"/>
              <a:gd name="connsiteX74" fmla="*/ 203200 w 2206864"/>
              <a:gd name="connsiteY74" fmla="*/ 984250 h 2886075"/>
              <a:gd name="connsiteX75" fmla="*/ 222250 w 2206864"/>
              <a:gd name="connsiteY75" fmla="*/ 974725 h 2886075"/>
              <a:gd name="connsiteX76" fmla="*/ 244475 w 2206864"/>
              <a:gd name="connsiteY76" fmla="*/ 939800 h 2886075"/>
              <a:gd name="connsiteX77" fmla="*/ 250825 w 2206864"/>
              <a:gd name="connsiteY77" fmla="*/ 911225 h 2886075"/>
              <a:gd name="connsiteX78" fmla="*/ 257175 w 2206864"/>
              <a:gd name="connsiteY78" fmla="*/ 898525 h 2886075"/>
              <a:gd name="connsiteX79" fmla="*/ 263525 w 2206864"/>
              <a:gd name="connsiteY79" fmla="*/ 876300 h 2886075"/>
              <a:gd name="connsiteX80" fmla="*/ 257175 w 2206864"/>
              <a:gd name="connsiteY80" fmla="*/ 854075 h 2886075"/>
              <a:gd name="connsiteX81" fmla="*/ 244475 w 2206864"/>
              <a:gd name="connsiteY81" fmla="*/ 844550 h 2886075"/>
              <a:gd name="connsiteX82" fmla="*/ 225425 w 2206864"/>
              <a:gd name="connsiteY82" fmla="*/ 828675 h 2886075"/>
              <a:gd name="connsiteX83" fmla="*/ 215900 w 2206864"/>
              <a:gd name="connsiteY83" fmla="*/ 800100 h 2886075"/>
              <a:gd name="connsiteX84" fmla="*/ 177800 w 2206864"/>
              <a:gd name="connsiteY84" fmla="*/ 784225 h 2886075"/>
              <a:gd name="connsiteX85" fmla="*/ 165100 w 2206864"/>
              <a:gd name="connsiteY85" fmla="*/ 765175 h 2886075"/>
              <a:gd name="connsiteX86" fmla="*/ 152400 w 2206864"/>
              <a:gd name="connsiteY86" fmla="*/ 762000 h 2886075"/>
              <a:gd name="connsiteX87" fmla="*/ 133350 w 2206864"/>
              <a:gd name="connsiteY87" fmla="*/ 746125 h 2886075"/>
              <a:gd name="connsiteX88" fmla="*/ 111125 w 2206864"/>
              <a:gd name="connsiteY88" fmla="*/ 733425 h 2886075"/>
              <a:gd name="connsiteX89" fmla="*/ 92075 w 2206864"/>
              <a:gd name="connsiteY89" fmla="*/ 714375 h 2886075"/>
              <a:gd name="connsiteX90" fmla="*/ 53975 w 2206864"/>
              <a:gd name="connsiteY90" fmla="*/ 682625 h 2886075"/>
              <a:gd name="connsiteX91" fmla="*/ 41275 w 2206864"/>
              <a:gd name="connsiteY91" fmla="*/ 657225 h 2886075"/>
              <a:gd name="connsiteX92" fmla="*/ 38100 w 2206864"/>
              <a:gd name="connsiteY92" fmla="*/ 647700 h 2886075"/>
              <a:gd name="connsiteX93" fmla="*/ 19050 w 2206864"/>
              <a:gd name="connsiteY93" fmla="*/ 619125 h 2886075"/>
              <a:gd name="connsiteX94" fmla="*/ 15875 w 2206864"/>
              <a:gd name="connsiteY94" fmla="*/ 609600 h 2886075"/>
              <a:gd name="connsiteX95" fmla="*/ 9525 w 2206864"/>
              <a:gd name="connsiteY95" fmla="*/ 600075 h 2886075"/>
              <a:gd name="connsiteX96" fmla="*/ 6350 w 2206864"/>
              <a:gd name="connsiteY96" fmla="*/ 581025 h 2886075"/>
              <a:gd name="connsiteX97" fmla="*/ 0 w 2206864"/>
              <a:gd name="connsiteY97" fmla="*/ 561975 h 2886075"/>
              <a:gd name="connsiteX98" fmla="*/ 31750 w 2206864"/>
              <a:gd name="connsiteY98" fmla="*/ 501650 h 2886075"/>
              <a:gd name="connsiteX99" fmla="*/ 41275 w 2206864"/>
              <a:gd name="connsiteY99" fmla="*/ 498475 h 2886075"/>
              <a:gd name="connsiteX100" fmla="*/ 57150 w 2206864"/>
              <a:gd name="connsiteY100" fmla="*/ 479425 h 2886075"/>
              <a:gd name="connsiteX101" fmla="*/ 63500 w 2206864"/>
              <a:gd name="connsiteY101" fmla="*/ 447675 h 2886075"/>
              <a:gd name="connsiteX102" fmla="*/ 69850 w 2206864"/>
              <a:gd name="connsiteY102" fmla="*/ 425450 h 2886075"/>
              <a:gd name="connsiteX103" fmla="*/ 57150 w 2206864"/>
              <a:gd name="connsiteY103" fmla="*/ 339725 h 2886075"/>
              <a:gd name="connsiteX104" fmla="*/ 53975 w 2206864"/>
              <a:gd name="connsiteY104" fmla="*/ 301625 h 2886075"/>
              <a:gd name="connsiteX105" fmla="*/ 47625 w 2206864"/>
              <a:gd name="connsiteY105" fmla="*/ 292100 h 2886075"/>
              <a:gd name="connsiteX106" fmla="*/ 44450 w 2206864"/>
              <a:gd name="connsiteY106" fmla="*/ 273050 h 2886075"/>
              <a:gd name="connsiteX107" fmla="*/ 47625 w 2206864"/>
              <a:gd name="connsiteY107" fmla="*/ 190500 h 2886075"/>
              <a:gd name="connsiteX108" fmla="*/ 82550 w 2206864"/>
              <a:gd name="connsiteY108" fmla="*/ 158750 h 2886075"/>
              <a:gd name="connsiteX109" fmla="*/ 101600 w 2206864"/>
              <a:gd name="connsiteY109" fmla="*/ 152400 h 2886075"/>
              <a:gd name="connsiteX110" fmla="*/ 111125 w 2206864"/>
              <a:gd name="connsiteY110" fmla="*/ 146050 h 2886075"/>
              <a:gd name="connsiteX111" fmla="*/ 127000 w 2206864"/>
              <a:gd name="connsiteY111" fmla="*/ 142875 h 2886075"/>
              <a:gd name="connsiteX112" fmla="*/ 149225 w 2206864"/>
              <a:gd name="connsiteY112" fmla="*/ 136525 h 2886075"/>
              <a:gd name="connsiteX113" fmla="*/ 165100 w 2206864"/>
              <a:gd name="connsiteY113" fmla="*/ 133350 h 2886075"/>
              <a:gd name="connsiteX114" fmla="*/ 203200 w 2206864"/>
              <a:gd name="connsiteY114" fmla="*/ 123825 h 2886075"/>
              <a:gd name="connsiteX115" fmla="*/ 276225 w 2206864"/>
              <a:gd name="connsiteY115" fmla="*/ 107950 h 2886075"/>
              <a:gd name="connsiteX116" fmla="*/ 295275 w 2206864"/>
              <a:gd name="connsiteY116" fmla="*/ 104775 h 2886075"/>
              <a:gd name="connsiteX117" fmla="*/ 320675 w 2206864"/>
              <a:gd name="connsiteY117" fmla="*/ 95250 h 2886075"/>
              <a:gd name="connsiteX118" fmla="*/ 387350 w 2206864"/>
              <a:gd name="connsiteY118" fmla="*/ 85725 h 2886075"/>
              <a:gd name="connsiteX119" fmla="*/ 415925 w 2206864"/>
              <a:gd name="connsiteY119" fmla="*/ 79375 h 2886075"/>
              <a:gd name="connsiteX120" fmla="*/ 434975 w 2206864"/>
              <a:gd name="connsiteY120" fmla="*/ 76200 h 2886075"/>
              <a:gd name="connsiteX121" fmla="*/ 473075 w 2206864"/>
              <a:gd name="connsiteY121" fmla="*/ 66675 h 2886075"/>
              <a:gd name="connsiteX122" fmla="*/ 482600 w 2206864"/>
              <a:gd name="connsiteY122" fmla="*/ 60325 h 2886075"/>
              <a:gd name="connsiteX123" fmla="*/ 504825 w 2206864"/>
              <a:gd name="connsiteY123" fmla="*/ 38100 h 2886075"/>
              <a:gd name="connsiteX124" fmla="*/ 514350 w 2206864"/>
              <a:gd name="connsiteY124" fmla="*/ 31750 h 2886075"/>
              <a:gd name="connsiteX125" fmla="*/ 530225 w 2206864"/>
              <a:gd name="connsiteY125" fmla="*/ 15875 h 2886075"/>
              <a:gd name="connsiteX126" fmla="*/ 546100 w 2206864"/>
              <a:gd name="connsiteY126" fmla="*/ 3175 h 2886075"/>
              <a:gd name="connsiteX127" fmla="*/ 558800 w 2206864"/>
              <a:gd name="connsiteY127" fmla="*/ 0 h 2886075"/>
              <a:gd name="connsiteX128" fmla="*/ 574675 w 2206864"/>
              <a:gd name="connsiteY128" fmla="*/ 3175 h 2886075"/>
              <a:gd name="connsiteX129" fmla="*/ 590550 w 2206864"/>
              <a:gd name="connsiteY129" fmla="*/ 38100 h 2886075"/>
              <a:gd name="connsiteX130" fmla="*/ 593725 w 2206864"/>
              <a:gd name="connsiteY130" fmla="*/ 50800 h 2886075"/>
              <a:gd name="connsiteX131" fmla="*/ 596900 w 2206864"/>
              <a:gd name="connsiteY131" fmla="*/ 63500 h 2886075"/>
              <a:gd name="connsiteX132" fmla="*/ 600075 w 2206864"/>
              <a:gd name="connsiteY132" fmla="*/ 73025 h 2886075"/>
              <a:gd name="connsiteX133" fmla="*/ 612775 w 2206864"/>
              <a:gd name="connsiteY133" fmla="*/ 95250 h 2886075"/>
              <a:gd name="connsiteX134" fmla="*/ 619125 w 2206864"/>
              <a:gd name="connsiteY134" fmla="*/ 114300 h 2886075"/>
              <a:gd name="connsiteX135" fmla="*/ 628650 w 2206864"/>
              <a:gd name="connsiteY135" fmla="*/ 127000 h 2886075"/>
              <a:gd name="connsiteX136" fmla="*/ 635000 w 2206864"/>
              <a:gd name="connsiteY136" fmla="*/ 142875 h 2886075"/>
              <a:gd name="connsiteX137" fmla="*/ 641350 w 2206864"/>
              <a:gd name="connsiteY137" fmla="*/ 161925 h 2886075"/>
              <a:gd name="connsiteX138" fmla="*/ 647700 w 2206864"/>
              <a:gd name="connsiteY138" fmla="*/ 171450 h 2886075"/>
              <a:gd name="connsiteX139" fmla="*/ 657225 w 2206864"/>
              <a:gd name="connsiteY139" fmla="*/ 206375 h 2886075"/>
              <a:gd name="connsiteX140" fmla="*/ 673100 w 2206864"/>
              <a:gd name="connsiteY140" fmla="*/ 225425 h 2886075"/>
              <a:gd name="connsiteX141" fmla="*/ 682625 w 2206864"/>
              <a:gd name="connsiteY141" fmla="*/ 231775 h 2886075"/>
              <a:gd name="connsiteX142" fmla="*/ 698500 w 2206864"/>
              <a:gd name="connsiteY142" fmla="*/ 254000 h 2886075"/>
              <a:gd name="connsiteX143" fmla="*/ 708025 w 2206864"/>
              <a:gd name="connsiteY143" fmla="*/ 288925 h 2886075"/>
              <a:gd name="connsiteX144" fmla="*/ 714375 w 2206864"/>
              <a:gd name="connsiteY144" fmla="*/ 307975 h 2886075"/>
              <a:gd name="connsiteX145" fmla="*/ 711200 w 2206864"/>
              <a:gd name="connsiteY145" fmla="*/ 346075 h 2886075"/>
              <a:gd name="connsiteX146" fmla="*/ 708025 w 2206864"/>
              <a:gd name="connsiteY146" fmla="*/ 355600 h 2886075"/>
              <a:gd name="connsiteX147" fmla="*/ 692150 w 2206864"/>
              <a:gd name="connsiteY147" fmla="*/ 384175 h 2886075"/>
              <a:gd name="connsiteX148" fmla="*/ 685800 w 2206864"/>
              <a:gd name="connsiteY148" fmla="*/ 393700 h 2886075"/>
              <a:gd name="connsiteX149" fmla="*/ 676275 w 2206864"/>
              <a:gd name="connsiteY149" fmla="*/ 412750 h 2886075"/>
              <a:gd name="connsiteX150" fmla="*/ 666750 w 2206864"/>
              <a:gd name="connsiteY150" fmla="*/ 438150 h 2886075"/>
              <a:gd name="connsiteX151" fmla="*/ 663575 w 2206864"/>
              <a:gd name="connsiteY151" fmla="*/ 447675 h 2886075"/>
              <a:gd name="connsiteX152" fmla="*/ 654050 w 2206864"/>
              <a:gd name="connsiteY152" fmla="*/ 457200 h 2886075"/>
              <a:gd name="connsiteX153" fmla="*/ 647700 w 2206864"/>
              <a:gd name="connsiteY153" fmla="*/ 469900 h 2886075"/>
              <a:gd name="connsiteX154" fmla="*/ 635000 w 2206864"/>
              <a:gd name="connsiteY154" fmla="*/ 485775 h 2886075"/>
              <a:gd name="connsiteX155" fmla="*/ 615950 w 2206864"/>
              <a:gd name="connsiteY155" fmla="*/ 511175 h 2886075"/>
              <a:gd name="connsiteX156" fmla="*/ 609600 w 2206864"/>
              <a:gd name="connsiteY156" fmla="*/ 530225 h 2886075"/>
              <a:gd name="connsiteX157" fmla="*/ 587375 w 2206864"/>
              <a:gd name="connsiteY157" fmla="*/ 574675 h 2886075"/>
              <a:gd name="connsiteX158" fmla="*/ 584200 w 2206864"/>
              <a:gd name="connsiteY158" fmla="*/ 587375 h 2886075"/>
              <a:gd name="connsiteX159" fmla="*/ 581025 w 2206864"/>
              <a:gd name="connsiteY159" fmla="*/ 603250 h 2886075"/>
              <a:gd name="connsiteX160" fmla="*/ 574675 w 2206864"/>
              <a:gd name="connsiteY160" fmla="*/ 622300 h 2886075"/>
              <a:gd name="connsiteX161" fmla="*/ 571500 w 2206864"/>
              <a:gd name="connsiteY161" fmla="*/ 638175 h 2886075"/>
              <a:gd name="connsiteX162" fmla="*/ 565150 w 2206864"/>
              <a:gd name="connsiteY162" fmla="*/ 654050 h 2886075"/>
              <a:gd name="connsiteX163" fmla="*/ 555625 w 2206864"/>
              <a:gd name="connsiteY163" fmla="*/ 682625 h 2886075"/>
              <a:gd name="connsiteX164" fmla="*/ 558800 w 2206864"/>
              <a:gd name="connsiteY164" fmla="*/ 739775 h 2886075"/>
              <a:gd name="connsiteX165" fmla="*/ 565150 w 2206864"/>
              <a:gd name="connsiteY165" fmla="*/ 755650 h 2886075"/>
              <a:gd name="connsiteX166" fmla="*/ 568325 w 2206864"/>
              <a:gd name="connsiteY166" fmla="*/ 765175 h 2886075"/>
              <a:gd name="connsiteX167" fmla="*/ 574675 w 2206864"/>
              <a:gd name="connsiteY167" fmla="*/ 787400 h 2886075"/>
              <a:gd name="connsiteX168" fmla="*/ 584200 w 2206864"/>
              <a:gd name="connsiteY168" fmla="*/ 793750 h 2886075"/>
              <a:gd name="connsiteX169" fmla="*/ 615950 w 2206864"/>
              <a:gd name="connsiteY169" fmla="*/ 838200 h 2886075"/>
              <a:gd name="connsiteX170" fmla="*/ 628650 w 2206864"/>
              <a:gd name="connsiteY170" fmla="*/ 857250 h 2886075"/>
              <a:gd name="connsiteX171" fmla="*/ 638175 w 2206864"/>
              <a:gd name="connsiteY171" fmla="*/ 908050 h 2886075"/>
              <a:gd name="connsiteX172" fmla="*/ 644525 w 2206864"/>
              <a:gd name="connsiteY172" fmla="*/ 917575 h 2886075"/>
              <a:gd name="connsiteX173" fmla="*/ 647700 w 2206864"/>
              <a:gd name="connsiteY173" fmla="*/ 927100 h 2886075"/>
              <a:gd name="connsiteX174" fmla="*/ 657225 w 2206864"/>
              <a:gd name="connsiteY174" fmla="*/ 971550 h 2886075"/>
              <a:gd name="connsiteX175" fmla="*/ 660400 w 2206864"/>
              <a:gd name="connsiteY175" fmla="*/ 1200150 h 2886075"/>
              <a:gd name="connsiteX176" fmla="*/ 666750 w 2206864"/>
              <a:gd name="connsiteY176" fmla="*/ 1209675 h 2886075"/>
              <a:gd name="connsiteX177" fmla="*/ 679450 w 2206864"/>
              <a:gd name="connsiteY177" fmla="*/ 1222375 h 2886075"/>
              <a:gd name="connsiteX178" fmla="*/ 685800 w 2206864"/>
              <a:gd name="connsiteY178" fmla="*/ 1231900 h 2886075"/>
              <a:gd name="connsiteX179" fmla="*/ 688975 w 2206864"/>
              <a:gd name="connsiteY179" fmla="*/ 1244600 h 2886075"/>
              <a:gd name="connsiteX180" fmla="*/ 695325 w 2206864"/>
              <a:gd name="connsiteY180" fmla="*/ 1260475 h 2886075"/>
              <a:gd name="connsiteX181" fmla="*/ 698500 w 2206864"/>
              <a:gd name="connsiteY181" fmla="*/ 1276350 h 2886075"/>
              <a:gd name="connsiteX182" fmla="*/ 704850 w 2206864"/>
              <a:gd name="connsiteY182" fmla="*/ 1289050 h 2886075"/>
              <a:gd name="connsiteX183" fmla="*/ 714375 w 2206864"/>
              <a:gd name="connsiteY183" fmla="*/ 1311275 h 2886075"/>
              <a:gd name="connsiteX184" fmla="*/ 723900 w 2206864"/>
              <a:gd name="connsiteY184" fmla="*/ 1323975 h 2886075"/>
              <a:gd name="connsiteX185" fmla="*/ 739775 w 2206864"/>
              <a:gd name="connsiteY185" fmla="*/ 1343025 h 2886075"/>
              <a:gd name="connsiteX186" fmla="*/ 746125 w 2206864"/>
              <a:gd name="connsiteY186" fmla="*/ 1352550 h 2886075"/>
              <a:gd name="connsiteX187" fmla="*/ 755650 w 2206864"/>
              <a:gd name="connsiteY187" fmla="*/ 1355725 h 2886075"/>
              <a:gd name="connsiteX188" fmla="*/ 765175 w 2206864"/>
              <a:gd name="connsiteY188" fmla="*/ 1365250 h 2886075"/>
              <a:gd name="connsiteX189" fmla="*/ 777875 w 2206864"/>
              <a:gd name="connsiteY189" fmla="*/ 1368425 h 2886075"/>
              <a:gd name="connsiteX190" fmla="*/ 784225 w 2206864"/>
              <a:gd name="connsiteY190" fmla="*/ 1384300 h 2886075"/>
              <a:gd name="connsiteX191" fmla="*/ 809625 w 2206864"/>
              <a:gd name="connsiteY191" fmla="*/ 1406525 h 2886075"/>
              <a:gd name="connsiteX192" fmla="*/ 815975 w 2206864"/>
              <a:gd name="connsiteY192" fmla="*/ 1419225 h 2886075"/>
              <a:gd name="connsiteX193" fmla="*/ 838200 w 2206864"/>
              <a:gd name="connsiteY193" fmla="*/ 1431925 h 2886075"/>
              <a:gd name="connsiteX194" fmla="*/ 857250 w 2206864"/>
              <a:gd name="connsiteY194" fmla="*/ 1444625 h 2886075"/>
              <a:gd name="connsiteX195" fmla="*/ 901700 w 2206864"/>
              <a:gd name="connsiteY195" fmla="*/ 1470025 h 2886075"/>
              <a:gd name="connsiteX196" fmla="*/ 939800 w 2206864"/>
              <a:gd name="connsiteY196" fmla="*/ 1485900 h 2886075"/>
              <a:gd name="connsiteX197" fmla="*/ 958850 w 2206864"/>
              <a:gd name="connsiteY197" fmla="*/ 1498600 h 2886075"/>
              <a:gd name="connsiteX198" fmla="*/ 1016000 w 2206864"/>
              <a:gd name="connsiteY198" fmla="*/ 1514475 h 2886075"/>
              <a:gd name="connsiteX199" fmla="*/ 1050925 w 2206864"/>
              <a:gd name="connsiteY199" fmla="*/ 1530350 h 2886075"/>
              <a:gd name="connsiteX200" fmla="*/ 1082675 w 2206864"/>
              <a:gd name="connsiteY200" fmla="*/ 1546225 h 2886075"/>
              <a:gd name="connsiteX201" fmla="*/ 1098550 w 2206864"/>
              <a:gd name="connsiteY201" fmla="*/ 1555750 h 2886075"/>
              <a:gd name="connsiteX202" fmla="*/ 1120775 w 2206864"/>
              <a:gd name="connsiteY202" fmla="*/ 1571625 h 2886075"/>
              <a:gd name="connsiteX203" fmla="*/ 1139825 w 2206864"/>
              <a:gd name="connsiteY203" fmla="*/ 1574800 h 2886075"/>
              <a:gd name="connsiteX204" fmla="*/ 1181100 w 2206864"/>
              <a:gd name="connsiteY204" fmla="*/ 1587500 h 2886075"/>
              <a:gd name="connsiteX205" fmla="*/ 1228725 w 2206864"/>
              <a:gd name="connsiteY205" fmla="*/ 1584325 h 2886075"/>
              <a:gd name="connsiteX206" fmla="*/ 1270000 w 2206864"/>
              <a:gd name="connsiteY206" fmla="*/ 1590675 h 2886075"/>
              <a:gd name="connsiteX207" fmla="*/ 1298575 w 2206864"/>
              <a:gd name="connsiteY207" fmla="*/ 1597025 h 2886075"/>
              <a:gd name="connsiteX208" fmla="*/ 1346200 w 2206864"/>
              <a:gd name="connsiteY208" fmla="*/ 1609725 h 2886075"/>
              <a:gd name="connsiteX209" fmla="*/ 1377950 w 2206864"/>
              <a:gd name="connsiteY209" fmla="*/ 1619250 h 2886075"/>
              <a:gd name="connsiteX210" fmla="*/ 1390650 w 2206864"/>
              <a:gd name="connsiteY210" fmla="*/ 1625600 h 2886075"/>
              <a:gd name="connsiteX211" fmla="*/ 1419225 w 2206864"/>
              <a:gd name="connsiteY211" fmla="*/ 1657350 h 2886075"/>
              <a:gd name="connsiteX212" fmla="*/ 1425575 w 2206864"/>
              <a:gd name="connsiteY212" fmla="*/ 1682750 h 2886075"/>
              <a:gd name="connsiteX213" fmla="*/ 1438275 w 2206864"/>
              <a:gd name="connsiteY213" fmla="*/ 1708150 h 2886075"/>
              <a:gd name="connsiteX214" fmla="*/ 1444625 w 2206864"/>
              <a:gd name="connsiteY214" fmla="*/ 1727200 h 2886075"/>
              <a:gd name="connsiteX215" fmla="*/ 1460500 w 2206864"/>
              <a:gd name="connsiteY215" fmla="*/ 1749425 h 2886075"/>
              <a:gd name="connsiteX216" fmla="*/ 1470025 w 2206864"/>
              <a:gd name="connsiteY216" fmla="*/ 1771650 h 2886075"/>
              <a:gd name="connsiteX217" fmla="*/ 1476375 w 2206864"/>
              <a:gd name="connsiteY217" fmla="*/ 1781175 h 2886075"/>
              <a:gd name="connsiteX218" fmla="*/ 1485900 w 2206864"/>
              <a:gd name="connsiteY218" fmla="*/ 1797050 h 2886075"/>
              <a:gd name="connsiteX219" fmla="*/ 1492250 w 2206864"/>
              <a:gd name="connsiteY219" fmla="*/ 1809750 h 2886075"/>
              <a:gd name="connsiteX220" fmla="*/ 1514475 w 2206864"/>
              <a:gd name="connsiteY220" fmla="*/ 1828800 h 2886075"/>
              <a:gd name="connsiteX221" fmla="*/ 1546225 w 2206864"/>
              <a:gd name="connsiteY221" fmla="*/ 1863725 h 2886075"/>
              <a:gd name="connsiteX222" fmla="*/ 1562100 w 2206864"/>
              <a:gd name="connsiteY222" fmla="*/ 1885950 h 2886075"/>
              <a:gd name="connsiteX223" fmla="*/ 1571625 w 2206864"/>
              <a:gd name="connsiteY223" fmla="*/ 1889125 h 2886075"/>
              <a:gd name="connsiteX224" fmla="*/ 1609725 w 2206864"/>
              <a:gd name="connsiteY224" fmla="*/ 1914525 h 2886075"/>
              <a:gd name="connsiteX225" fmla="*/ 1619250 w 2206864"/>
              <a:gd name="connsiteY225" fmla="*/ 1920875 h 2886075"/>
              <a:gd name="connsiteX226" fmla="*/ 1635125 w 2206864"/>
              <a:gd name="connsiteY226" fmla="*/ 1927225 h 2886075"/>
              <a:gd name="connsiteX227" fmla="*/ 1644650 w 2206864"/>
              <a:gd name="connsiteY227" fmla="*/ 1936750 h 2886075"/>
              <a:gd name="connsiteX228" fmla="*/ 1682750 w 2206864"/>
              <a:gd name="connsiteY228" fmla="*/ 1955800 h 2886075"/>
              <a:gd name="connsiteX229" fmla="*/ 1692275 w 2206864"/>
              <a:gd name="connsiteY229" fmla="*/ 1962150 h 2886075"/>
              <a:gd name="connsiteX230" fmla="*/ 1743075 w 2206864"/>
              <a:gd name="connsiteY230" fmla="*/ 1990725 h 2886075"/>
              <a:gd name="connsiteX231" fmla="*/ 1752600 w 2206864"/>
              <a:gd name="connsiteY231" fmla="*/ 2000250 h 2886075"/>
              <a:gd name="connsiteX232" fmla="*/ 1778000 w 2206864"/>
              <a:gd name="connsiteY232" fmla="*/ 2032000 h 2886075"/>
              <a:gd name="connsiteX233" fmla="*/ 1803400 w 2206864"/>
              <a:gd name="connsiteY233" fmla="*/ 2057400 h 2886075"/>
              <a:gd name="connsiteX234" fmla="*/ 1816100 w 2206864"/>
              <a:gd name="connsiteY234" fmla="*/ 2073275 h 2886075"/>
              <a:gd name="connsiteX235" fmla="*/ 1835150 w 2206864"/>
              <a:gd name="connsiteY235" fmla="*/ 2085975 h 2886075"/>
              <a:gd name="connsiteX236" fmla="*/ 1866900 w 2206864"/>
              <a:gd name="connsiteY236" fmla="*/ 2108200 h 2886075"/>
              <a:gd name="connsiteX237" fmla="*/ 1879600 w 2206864"/>
              <a:gd name="connsiteY237" fmla="*/ 2114550 h 2886075"/>
              <a:gd name="connsiteX238" fmla="*/ 1895475 w 2206864"/>
              <a:gd name="connsiteY238" fmla="*/ 2120900 h 2886075"/>
              <a:gd name="connsiteX239" fmla="*/ 1914525 w 2206864"/>
              <a:gd name="connsiteY239" fmla="*/ 2130425 h 2886075"/>
              <a:gd name="connsiteX240" fmla="*/ 1939925 w 2206864"/>
              <a:gd name="connsiteY240" fmla="*/ 2149475 h 2886075"/>
              <a:gd name="connsiteX241" fmla="*/ 1958975 w 2206864"/>
              <a:gd name="connsiteY241" fmla="*/ 2174875 h 2886075"/>
              <a:gd name="connsiteX242" fmla="*/ 1984375 w 2206864"/>
              <a:gd name="connsiteY242" fmla="*/ 2200275 h 2886075"/>
              <a:gd name="connsiteX243" fmla="*/ 2009775 w 2206864"/>
              <a:gd name="connsiteY243" fmla="*/ 2235200 h 2886075"/>
              <a:gd name="connsiteX244" fmla="*/ 2022475 w 2206864"/>
              <a:gd name="connsiteY244" fmla="*/ 2247900 h 2886075"/>
              <a:gd name="connsiteX245" fmla="*/ 2028825 w 2206864"/>
              <a:gd name="connsiteY245" fmla="*/ 2257425 h 2886075"/>
              <a:gd name="connsiteX246" fmla="*/ 2063750 w 2206864"/>
              <a:gd name="connsiteY246" fmla="*/ 2279650 h 2886075"/>
              <a:gd name="connsiteX247" fmla="*/ 2073275 w 2206864"/>
              <a:gd name="connsiteY247" fmla="*/ 2286000 h 2886075"/>
              <a:gd name="connsiteX248" fmla="*/ 2095500 w 2206864"/>
              <a:gd name="connsiteY248" fmla="*/ 2301875 h 2886075"/>
              <a:gd name="connsiteX249" fmla="*/ 2108200 w 2206864"/>
              <a:gd name="connsiteY249" fmla="*/ 2320925 h 2886075"/>
              <a:gd name="connsiteX250" fmla="*/ 2130425 w 2206864"/>
              <a:gd name="connsiteY250" fmla="*/ 2346325 h 2886075"/>
              <a:gd name="connsiteX251" fmla="*/ 2136775 w 2206864"/>
              <a:gd name="connsiteY251" fmla="*/ 2359025 h 2886075"/>
              <a:gd name="connsiteX252" fmla="*/ 2149475 w 2206864"/>
              <a:gd name="connsiteY252" fmla="*/ 2378075 h 2886075"/>
              <a:gd name="connsiteX253" fmla="*/ 2162175 w 2206864"/>
              <a:gd name="connsiteY253" fmla="*/ 2397125 h 2886075"/>
              <a:gd name="connsiteX254" fmla="*/ 2168525 w 2206864"/>
              <a:gd name="connsiteY254" fmla="*/ 2413000 h 2886075"/>
              <a:gd name="connsiteX255" fmla="*/ 2174875 w 2206864"/>
              <a:gd name="connsiteY255" fmla="*/ 2435225 h 2886075"/>
              <a:gd name="connsiteX256" fmla="*/ 2181225 w 2206864"/>
              <a:gd name="connsiteY256" fmla="*/ 2444750 h 2886075"/>
              <a:gd name="connsiteX257" fmla="*/ 2184400 w 2206864"/>
              <a:gd name="connsiteY257" fmla="*/ 2466975 h 2886075"/>
              <a:gd name="connsiteX258" fmla="*/ 2197100 w 2206864"/>
              <a:gd name="connsiteY258" fmla="*/ 2486025 h 2886075"/>
              <a:gd name="connsiteX259" fmla="*/ 2203450 w 2206864"/>
              <a:gd name="connsiteY259" fmla="*/ 2511425 h 2886075"/>
              <a:gd name="connsiteX260" fmla="*/ 2206625 w 2206864"/>
              <a:gd name="connsiteY260" fmla="*/ 2520950 h 2886075"/>
              <a:gd name="connsiteX261" fmla="*/ 2203450 w 2206864"/>
              <a:gd name="connsiteY261" fmla="*/ 2616200 h 2886075"/>
              <a:gd name="connsiteX262" fmla="*/ 2187575 w 2206864"/>
              <a:gd name="connsiteY262" fmla="*/ 2647950 h 2886075"/>
              <a:gd name="connsiteX263" fmla="*/ 2174875 w 2206864"/>
              <a:gd name="connsiteY263" fmla="*/ 2676525 h 2886075"/>
              <a:gd name="connsiteX264" fmla="*/ 2165350 w 2206864"/>
              <a:gd name="connsiteY264" fmla="*/ 2701925 h 2886075"/>
              <a:gd name="connsiteX265" fmla="*/ 2143125 w 2206864"/>
              <a:gd name="connsiteY265" fmla="*/ 2730500 h 2886075"/>
              <a:gd name="connsiteX266" fmla="*/ 2130425 w 2206864"/>
              <a:gd name="connsiteY266" fmla="*/ 2740025 h 2886075"/>
              <a:gd name="connsiteX267" fmla="*/ 2117725 w 2206864"/>
              <a:gd name="connsiteY267" fmla="*/ 2752725 h 2886075"/>
              <a:gd name="connsiteX268" fmla="*/ 2098675 w 2206864"/>
              <a:gd name="connsiteY268" fmla="*/ 2762250 h 2886075"/>
              <a:gd name="connsiteX269" fmla="*/ 2085975 w 2206864"/>
              <a:gd name="connsiteY269" fmla="*/ 2774950 h 2886075"/>
              <a:gd name="connsiteX270" fmla="*/ 2076450 w 2206864"/>
              <a:gd name="connsiteY270" fmla="*/ 2778125 h 2886075"/>
              <a:gd name="connsiteX271" fmla="*/ 2051050 w 2206864"/>
              <a:gd name="connsiteY271" fmla="*/ 2784475 h 2886075"/>
              <a:gd name="connsiteX272" fmla="*/ 2025650 w 2206864"/>
              <a:gd name="connsiteY272" fmla="*/ 2794000 h 2886075"/>
              <a:gd name="connsiteX273" fmla="*/ 2006600 w 2206864"/>
              <a:gd name="connsiteY273" fmla="*/ 2800350 h 2886075"/>
              <a:gd name="connsiteX274" fmla="*/ 1997075 w 2206864"/>
              <a:gd name="connsiteY274" fmla="*/ 2809875 h 2886075"/>
              <a:gd name="connsiteX275" fmla="*/ 1981200 w 2206864"/>
              <a:gd name="connsiteY275" fmla="*/ 2822575 h 2886075"/>
              <a:gd name="connsiteX276" fmla="*/ 1962150 w 2206864"/>
              <a:gd name="connsiteY276" fmla="*/ 2847975 h 2886075"/>
              <a:gd name="connsiteX277" fmla="*/ 1943100 w 2206864"/>
              <a:gd name="connsiteY277" fmla="*/ 2854325 h 2886075"/>
              <a:gd name="connsiteX278" fmla="*/ 1914525 w 2206864"/>
              <a:gd name="connsiteY278" fmla="*/ 2863850 h 2886075"/>
              <a:gd name="connsiteX279" fmla="*/ 1905000 w 2206864"/>
              <a:gd name="connsiteY279" fmla="*/ 2870200 h 2886075"/>
              <a:gd name="connsiteX280" fmla="*/ 1892300 w 2206864"/>
              <a:gd name="connsiteY280" fmla="*/ 2873375 h 2886075"/>
              <a:gd name="connsiteX281" fmla="*/ 1806575 w 2206864"/>
              <a:gd name="connsiteY281" fmla="*/ 2879725 h 2886075"/>
              <a:gd name="connsiteX282" fmla="*/ 1787525 w 2206864"/>
              <a:gd name="connsiteY282" fmla="*/ 2882900 h 2886075"/>
              <a:gd name="connsiteX283" fmla="*/ 1778000 w 2206864"/>
              <a:gd name="connsiteY283" fmla="*/ 2886075 h 2886075"/>
              <a:gd name="connsiteX284" fmla="*/ 1746250 w 2206864"/>
              <a:gd name="connsiteY284" fmla="*/ 2882900 h 2886075"/>
              <a:gd name="connsiteX285" fmla="*/ 1724025 w 2206864"/>
              <a:gd name="connsiteY285" fmla="*/ 2876550 h 2886075"/>
              <a:gd name="connsiteX286" fmla="*/ 1692275 w 2206864"/>
              <a:gd name="connsiteY286" fmla="*/ 2873375 h 2886075"/>
              <a:gd name="connsiteX287" fmla="*/ 1660525 w 2206864"/>
              <a:gd name="connsiteY287" fmla="*/ 2847975 h 2886075"/>
              <a:gd name="connsiteX288" fmla="*/ 1647825 w 2206864"/>
              <a:gd name="connsiteY288" fmla="*/ 2838450 h 2886075"/>
              <a:gd name="connsiteX289" fmla="*/ 1635125 w 2206864"/>
              <a:gd name="connsiteY289" fmla="*/ 2816225 h 2886075"/>
              <a:gd name="connsiteX290" fmla="*/ 1628775 w 2206864"/>
              <a:gd name="connsiteY290" fmla="*/ 2790825 h 2886075"/>
              <a:gd name="connsiteX291" fmla="*/ 1625600 w 2206864"/>
              <a:gd name="connsiteY291" fmla="*/ 2778125 h 2886075"/>
              <a:gd name="connsiteX292" fmla="*/ 1612900 w 2206864"/>
              <a:gd name="connsiteY292" fmla="*/ 2755900 h 2886075"/>
              <a:gd name="connsiteX293" fmla="*/ 1593850 w 2206864"/>
              <a:gd name="connsiteY293" fmla="*/ 2730500 h 2886075"/>
              <a:gd name="connsiteX294" fmla="*/ 1581150 w 2206864"/>
              <a:gd name="connsiteY294" fmla="*/ 2698750 h 2886075"/>
              <a:gd name="connsiteX295" fmla="*/ 1571625 w 2206864"/>
              <a:gd name="connsiteY295" fmla="*/ 2686050 h 2886075"/>
              <a:gd name="connsiteX296" fmla="*/ 1558925 w 2206864"/>
              <a:gd name="connsiteY296" fmla="*/ 2660650 h 2886075"/>
              <a:gd name="connsiteX297" fmla="*/ 1552575 w 2206864"/>
              <a:gd name="connsiteY297" fmla="*/ 2647950 h 2886075"/>
              <a:gd name="connsiteX298" fmla="*/ 1536700 w 2206864"/>
              <a:gd name="connsiteY298" fmla="*/ 2628900 h 2886075"/>
              <a:gd name="connsiteX299" fmla="*/ 1524000 w 2206864"/>
              <a:gd name="connsiteY299" fmla="*/ 2609850 h 2886075"/>
              <a:gd name="connsiteX300" fmla="*/ 1511300 w 2206864"/>
              <a:gd name="connsiteY300" fmla="*/ 2587625 h 2886075"/>
              <a:gd name="connsiteX301" fmla="*/ 1492250 w 2206864"/>
              <a:gd name="connsiteY301" fmla="*/ 2578100 h 2886075"/>
              <a:gd name="connsiteX302" fmla="*/ 1479550 w 2206864"/>
              <a:gd name="connsiteY302" fmla="*/ 2571750 h 2886075"/>
              <a:gd name="connsiteX303" fmla="*/ 1466850 w 2206864"/>
              <a:gd name="connsiteY303" fmla="*/ 2549525 h 2886075"/>
              <a:gd name="connsiteX304" fmla="*/ 1463675 w 2206864"/>
              <a:gd name="connsiteY304" fmla="*/ 2527300 h 2886075"/>
              <a:gd name="connsiteX305" fmla="*/ 1457325 w 2206864"/>
              <a:gd name="connsiteY305" fmla="*/ 2514600 h 2886075"/>
              <a:gd name="connsiteX306" fmla="*/ 1454150 w 2206864"/>
              <a:gd name="connsiteY306" fmla="*/ 2501900 h 2886075"/>
              <a:gd name="connsiteX307" fmla="*/ 1457325 w 2206864"/>
              <a:gd name="connsiteY307" fmla="*/ 2419350 h 2886075"/>
              <a:gd name="connsiteX308" fmla="*/ 1460500 w 2206864"/>
              <a:gd name="connsiteY308" fmla="*/ 2403475 h 2886075"/>
              <a:gd name="connsiteX309" fmla="*/ 1463675 w 2206864"/>
              <a:gd name="connsiteY309" fmla="*/ 2374900 h 2886075"/>
              <a:gd name="connsiteX310" fmla="*/ 1454150 w 2206864"/>
              <a:gd name="connsiteY310" fmla="*/ 2292350 h 2886075"/>
              <a:gd name="connsiteX311" fmla="*/ 1450975 w 2206864"/>
              <a:gd name="connsiteY311" fmla="*/ 2282825 h 2886075"/>
              <a:gd name="connsiteX312" fmla="*/ 1422400 w 2206864"/>
              <a:gd name="connsiteY312" fmla="*/ 2251075 h 2886075"/>
              <a:gd name="connsiteX313" fmla="*/ 1409700 w 2206864"/>
              <a:gd name="connsiteY313" fmla="*/ 2238375 h 2886075"/>
              <a:gd name="connsiteX314" fmla="*/ 1397000 w 2206864"/>
              <a:gd name="connsiteY314" fmla="*/ 2216150 h 2886075"/>
              <a:gd name="connsiteX315" fmla="*/ 1390650 w 2206864"/>
              <a:gd name="connsiteY315" fmla="*/ 2206625 h 2886075"/>
              <a:gd name="connsiteX316" fmla="*/ 1377950 w 2206864"/>
              <a:gd name="connsiteY316" fmla="*/ 2200275 h 2886075"/>
              <a:gd name="connsiteX317" fmla="*/ 1368425 w 2206864"/>
              <a:gd name="connsiteY317" fmla="*/ 2190750 h 2886075"/>
              <a:gd name="connsiteX318" fmla="*/ 1352550 w 2206864"/>
              <a:gd name="connsiteY318" fmla="*/ 2181225 h 2886075"/>
              <a:gd name="connsiteX319" fmla="*/ 1343025 w 2206864"/>
              <a:gd name="connsiteY319" fmla="*/ 2174875 h 2886075"/>
              <a:gd name="connsiteX320" fmla="*/ 1330325 w 2206864"/>
              <a:gd name="connsiteY320" fmla="*/ 2171700 h 2886075"/>
              <a:gd name="connsiteX321" fmla="*/ 1317625 w 2206864"/>
              <a:gd name="connsiteY321" fmla="*/ 2165350 h 2886075"/>
              <a:gd name="connsiteX322" fmla="*/ 1311275 w 2206864"/>
              <a:gd name="connsiteY322" fmla="*/ 2155825 h 2886075"/>
              <a:gd name="connsiteX323" fmla="*/ 1301750 w 2206864"/>
              <a:gd name="connsiteY323" fmla="*/ 2149475 h 2886075"/>
              <a:gd name="connsiteX324" fmla="*/ 1292225 w 2206864"/>
              <a:gd name="connsiteY324" fmla="*/ 2139950 h 2886075"/>
              <a:gd name="connsiteX325" fmla="*/ 1279525 w 2206864"/>
              <a:gd name="connsiteY325" fmla="*/ 2124075 h 2886075"/>
              <a:gd name="connsiteX326" fmla="*/ 1273175 w 2206864"/>
              <a:gd name="connsiteY326" fmla="*/ 2114550 h 2886075"/>
              <a:gd name="connsiteX327" fmla="*/ 1257300 w 2206864"/>
              <a:gd name="connsiteY327" fmla="*/ 2111375 h 2886075"/>
              <a:gd name="connsiteX328" fmla="*/ 1244600 w 2206864"/>
              <a:gd name="connsiteY328" fmla="*/ 2085975 h 2886075"/>
              <a:gd name="connsiteX329" fmla="*/ 1235075 w 2206864"/>
              <a:gd name="connsiteY329" fmla="*/ 2070100 h 2886075"/>
              <a:gd name="connsiteX330" fmla="*/ 1212850 w 2206864"/>
              <a:gd name="connsiteY330" fmla="*/ 2047875 h 2886075"/>
              <a:gd name="connsiteX331" fmla="*/ 1193800 w 2206864"/>
              <a:gd name="connsiteY331" fmla="*/ 2041525 h 2886075"/>
              <a:gd name="connsiteX332" fmla="*/ 1155700 w 2206864"/>
              <a:gd name="connsiteY332" fmla="*/ 2025650 h 2886075"/>
              <a:gd name="connsiteX333" fmla="*/ 1127125 w 2206864"/>
              <a:gd name="connsiteY333" fmla="*/ 2012950 h 2886075"/>
              <a:gd name="connsiteX334" fmla="*/ 1114425 w 2206864"/>
              <a:gd name="connsiteY334" fmla="*/ 2006600 h 2886075"/>
              <a:gd name="connsiteX335" fmla="*/ 1098550 w 2206864"/>
              <a:gd name="connsiteY335" fmla="*/ 2000250 h 2886075"/>
              <a:gd name="connsiteX336" fmla="*/ 1089025 w 2206864"/>
              <a:gd name="connsiteY336" fmla="*/ 1993900 h 2886075"/>
              <a:gd name="connsiteX337" fmla="*/ 1060450 w 2206864"/>
              <a:gd name="connsiteY337" fmla="*/ 1984375 h 2886075"/>
              <a:gd name="connsiteX338" fmla="*/ 1041400 w 2206864"/>
              <a:gd name="connsiteY338" fmla="*/ 1974850 h 2886075"/>
              <a:gd name="connsiteX339" fmla="*/ 987425 w 2206864"/>
              <a:gd name="connsiteY339" fmla="*/ 1968500 h 2886075"/>
              <a:gd name="connsiteX340" fmla="*/ 892175 w 2206864"/>
              <a:gd name="connsiteY340" fmla="*/ 1974850 h 2886075"/>
              <a:gd name="connsiteX341" fmla="*/ 854075 w 2206864"/>
              <a:gd name="connsiteY341" fmla="*/ 1981200 h 2886075"/>
              <a:gd name="connsiteX342" fmla="*/ 831850 w 2206864"/>
              <a:gd name="connsiteY342" fmla="*/ 1978025 h 2886075"/>
              <a:gd name="connsiteX343" fmla="*/ 822325 w 2206864"/>
              <a:gd name="connsiteY343" fmla="*/ 1971675 h 2886075"/>
              <a:gd name="connsiteX344" fmla="*/ 803275 w 2206864"/>
              <a:gd name="connsiteY344" fmla="*/ 1965325 h 2886075"/>
              <a:gd name="connsiteX345" fmla="*/ 793750 w 2206864"/>
              <a:gd name="connsiteY345" fmla="*/ 1962150 h 2886075"/>
              <a:gd name="connsiteX346" fmla="*/ 774700 w 2206864"/>
              <a:gd name="connsiteY346" fmla="*/ 1955800 h 2886075"/>
              <a:gd name="connsiteX347" fmla="*/ 758825 w 2206864"/>
              <a:gd name="connsiteY347" fmla="*/ 1952625 h 2886075"/>
              <a:gd name="connsiteX348" fmla="*/ 723900 w 2206864"/>
              <a:gd name="connsiteY348" fmla="*/ 1946275 h 2886075"/>
              <a:gd name="connsiteX349" fmla="*/ 685800 w 2206864"/>
              <a:gd name="connsiteY349" fmla="*/ 1936750 h 2886075"/>
              <a:gd name="connsiteX350" fmla="*/ 673100 w 2206864"/>
              <a:gd name="connsiteY350" fmla="*/ 1933575 h 2886075"/>
              <a:gd name="connsiteX351" fmla="*/ 660400 w 2206864"/>
              <a:gd name="connsiteY351" fmla="*/ 1930400 h 2886075"/>
              <a:gd name="connsiteX352" fmla="*/ 638175 w 2206864"/>
              <a:gd name="connsiteY352" fmla="*/ 1927225 h 2886075"/>
              <a:gd name="connsiteX353" fmla="*/ 615950 w 2206864"/>
              <a:gd name="connsiteY353" fmla="*/ 1920875 h 2886075"/>
              <a:gd name="connsiteX354" fmla="*/ 606425 w 2206864"/>
              <a:gd name="connsiteY354" fmla="*/ 1917700 h 2886075"/>
              <a:gd name="connsiteX355" fmla="*/ 590550 w 2206864"/>
              <a:gd name="connsiteY355" fmla="*/ 1914525 h 2886075"/>
              <a:gd name="connsiteX356" fmla="*/ 574675 w 2206864"/>
              <a:gd name="connsiteY356" fmla="*/ 1908175 h 2886075"/>
              <a:gd name="connsiteX357" fmla="*/ 539750 w 2206864"/>
              <a:gd name="connsiteY357" fmla="*/ 1901825 h 2886075"/>
              <a:gd name="connsiteX358" fmla="*/ 523875 w 2206864"/>
              <a:gd name="connsiteY358" fmla="*/ 1898650 h 2886075"/>
              <a:gd name="connsiteX359" fmla="*/ 504825 w 2206864"/>
              <a:gd name="connsiteY359" fmla="*/ 1895475 h 2886075"/>
              <a:gd name="connsiteX360" fmla="*/ 406400 w 2206864"/>
              <a:gd name="connsiteY360" fmla="*/ 1901825 h 2886075"/>
              <a:gd name="connsiteX361" fmla="*/ 390525 w 2206864"/>
              <a:gd name="connsiteY361" fmla="*/ 1908175 h 2886075"/>
              <a:gd name="connsiteX362" fmla="*/ 381000 w 2206864"/>
              <a:gd name="connsiteY362" fmla="*/ 1911350 h 2886075"/>
              <a:gd name="connsiteX363" fmla="*/ 358775 w 2206864"/>
              <a:gd name="connsiteY363" fmla="*/ 1920875 h 2886075"/>
              <a:gd name="connsiteX364" fmla="*/ 330200 w 2206864"/>
              <a:gd name="connsiteY364" fmla="*/ 193675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2206864" h="2886075" extrusionOk="0">
                <a:moveTo>
                  <a:pt x="330200" y="1936750"/>
                </a:moveTo>
                <a:lnTo>
                  <a:pt x="330200" y="1936750"/>
                </a:lnTo>
                <a:cubicBezTo>
                  <a:pt x="321095" y="1939531"/>
                  <a:pt x="312559" y="1942354"/>
                  <a:pt x="304800" y="1946275"/>
                </a:cubicBezTo>
                <a:cubicBezTo>
                  <a:pt x="301098" y="1948859"/>
                  <a:pt x="296288" y="1952872"/>
                  <a:pt x="292100" y="1955800"/>
                </a:cubicBezTo>
                <a:cubicBezTo>
                  <a:pt x="286725" y="1959457"/>
                  <a:pt x="281689" y="1963509"/>
                  <a:pt x="276225" y="1965325"/>
                </a:cubicBezTo>
                <a:cubicBezTo>
                  <a:pt x="267165" y="1968649"/>
                  <a:pt x="260852" y="1972421"/>
                  <a:pt x="250825" y="1974850"/>
                </a:cubicBezTo>
                <a:cubicBezTo>
                  <a:pt x="211697" y="2027223"/>
                  <a:pt x="255862" y="1965838"/>
                  <a:pt x="212725" y="2016125"/>
                </a:cubicBezTo>
                <a:cubicBezTo>
                  <a:pt x="208445" y="2020533"/>
                  <a:pt x="203691" y="2024496"/>
                  <a:pt x="200025" y="2028825"/>
                </a:cubicBezTo>
                <a:cubicBezTo>
                  <a:pt x="193310" y="2035749"/>
                  <a:pt x="192018" y="2042674"/>
                  <a:pt x="187325" y="2051050"/>
                </a:cubicBezTo>
                <a:cubicBezTo>
                  <a:pt x="185570" y="2054440"/>
                  <a:pt x="183386" y="2057331"/>
                  <a:pt x="180975" y="2060575"/>
                </a:cubicBezTo>
                <a:cubicBezTo>
                  <a:pt x="178986" y="2063488"/>
                  <a:pt x="179346" y="2067211"/>
                  <a:pt x="177800" y="2070100"/>
                </a:cubicBezTo>
                <a:cubicBezTo>
                  <a:pt x="172072" y="2083782"/>
                  <a:pt x="171058" y="2083521"/>
                  <a:pt x="161925" y="2095500"/>
                </a:cubicBezTo>
                <a:cubicBezTo>
                  <a:pt x="161134" y="2099086"/>
                  <a:pt x="160182" y="2102089"/>
                  <a:pt x="158750" y="2105025"/>
                </a:cubicBezTo>
                <a:cubicBezTo>
                  <a:pt x="157210" y="2109091"/>
                  <a:pt x="153940" y="2113034"/>
                  <a:pt x="152400" y="2117725"/>
                </a:cubicBezTo>
                <a:cubicBezTo>
                  <a:pt x="150129" y="2122938"/>
                  <a:pt x="150295" y="2127977"/>
                  <a:pt x="149225" y="2133600"/>
                </a:cubicBezTo>
                <a:cubicBezTo>
                  <a:pt x="147888" y="2136683"/>
                  <a:pt x="133834" y="2154965"/>
                  <a:pt x="133350" y="2155825"/>
                </a:cubicBezTo>
                <a:cubicBezTo>
                  <a:pt x="126941" y="2179558"/>
                  <a:pt x="130954" y="2158363"/>
                  <a:pt x="123825" y="2178050"/>
                </a:cubicBezTo>
                <a:cubicBezTo>
                  <a:pt x="120848" y="2183913"/>
                  <a:pt x="120092" y="2188930"/>
                  <a:pt x="117475" y="2193925"/>
                </a:cubicBezTo>
                <a:cubicBezTo>
                  <a:pt x="109441" y="2211847"/>
                  <a:pt x="110337" y="2209552"/>
                  <a:pt x="101600" y="2222500"/>
                </a:cubicBezTo>
                <a:cubicBezTo>
                  <a:pt x="100507" y="2226788"/>
                  <a:pt x="99551" y="2231008"/>
                  <a:pt x="98425" y="2235200"/>
                </a:cubicBezTo>
                <a:cubicBezTo>
                  <a:pt x="97570" y="2238544"/>
                  <a:pt x="95674" y="2241438"/>
                  <a:pt x="95250" y="2244725"/>
                </a:cubicBezTo>
                <a:cubicBezTo>
                  <a:pt x="93840" y="2254908"/>
                  <a:pt x="91986" y="2267979"/>
                  <a:pt x="92075" y="2279650"/>
                </a:cubicBezTo>
                <a:cubicBezTo>
                  <a:pt x="91715" y="2283061"/>
                  <a:pt x="89597" y="2285996"/>
                  <a:pt x="88900" y="2289175"/>
                </a:cubicBezTo>
                <a:cubicBezTo>
                  <a:pt x="87164" y="2296139"/>
                  <a:pt x="87874" y="2301928"/>
                  <a:pt x="85725" y="2308225"/>
                </a:cubicBezTo>
                <a:cubicBezTo>
                  <a:pt x="84715" y="2313437"/>
                  <a:pt x="78989" y="2316111"/>
                  <a:pt x="76200" y="2320925"/>
                </a:cubicBezTo>
                <a:cubicBezTo>
                  <a:pt x="74164" y="2325236"/>
                  <a:pt x="72750" y="2330071"/>
                  <a:pt x="69850" y="2333625"/>
                </a:cubicBezTo>
                <a:cubicBezTo>
                  <a:pt x="66131" y="2338500"/>
                  <a:pt x="61270" y="2339489"/>
                  <a:pt x="57150" y="2343150"/>
                </a:cubicBezTo>
                <a:cubicBezTo>
                  <a:pt x="46776" y="2350546"/>
                  <a:pt x="50146" y="2348309"/>
                  <a:pt x="38100" y="2352675"/>
                </a:cubicBezTo>
                <a:cubicBezTo>
                  <a:pt x="27698" y="2350222"/>
                  <a:pt x="18654" y="2350122"/>
                  <a:pt x="9525" y="2346325"/>
                </a:cubicBezTo>
                <a:cubicBezTo>
                  <a:pt x="5609" y="2344994"/>
                  <a:pt x="3399" y="2340876"/>
                  <a:pt x="3175" y="2336800"/>
                </a:cubicBezTo>
                <a:cubicBezTo>
                  <a:pt x="7740" y="2307957"/>
                  <a:pt x="1739" y="2268663"/>
                  <a:pt x="9525" y="2228850"/>
                </a:cubicBezTo>
                <a:cubicBezTo>
                  <a:pt x="11106" y="2224786"/>
                  <a:pt x="11720" y="2220302"/>
                  <a:pt x="12700" y="2216150"/>
                </a:cubicBezTo>
                <a:cubicBezTo>
                  <a:pt x="14089" y="2210889"/>
                  <a:pt x="15244" y="2206212"/>
                  <a:pt x="15875" y="2200275"/>
                </a:cubicBezTo>
                <a:cubicBezTo>
                  <a:pt x="26682" y="2169329"/>
                  <a:pt x="15300" y="2224470"/>
                  <a:pt x="22225" y="2178050"/>
                </a:cubicBezTo>
                <a:cubicBezTo>
                  <a:pt x="24801" y="2167809"/>
                  <a:pt x="25857" y="2155934"/>
                  <a:pt x="28575" y="2146300"/>
                </a:cubicBezTo>
                <a:cubicBezTo>
                  <a:pt x="30678" y="2129243"/>
                  <a:pt x="33696" y="2114767"/>
                  <a:pt x="38100" y="2095500"/>
                </a:cubicBezTo>
                <a:cubicBezTo>
                  <a:pt x="45128" y="2071156"/>
                  <a:pt x="40837" y="2084541"/>
                  <a:pt x="50800" y="2070100"/>
                </a:cubicBezTo>
                <a:cubicBezTo>
                  <a:pt x="52058" y="2067218"/>
                  <a:pt x="52760" y="2064104"/>
                  <a:pt x="53975" y="2060575"/>
                </a:cubicBezTo>
                <a:cubicBezTo>
                  <a:pt x="58023" y="2046586"/>
                  <a:pt x="65316" y="2034625"/>
                  <a:pt x="69850" y="2022475"/>
                </a:cubicBezTo>
                <a:cubicBezTo>
                  <a:pt x="75880" y="2009471"/>
                  <a:pt x="81774" y="1994838"/>
                  <a:pt x="85725" y="1981200"/>
                </a:cubicBezTo>
                <a:cubicBezTo>
                  <a:pt x="99859" y="1950484"/>
                  <a:pt x="82067" y="1984214"/>
                  <a:pt x="98425" y="1952625"/>
                </a:cubicBezTo>
                <a:cubicBezTo>
                  <a:pt x="110862" y="1923026"/>
                  <a:pt x="99689" y="1951915"/>
                  <a:pt x="114300" y="1924050"/>
                </a:cubicBezTo>
                <a:cubicBezTo>
                  <a:pt x="117385" y="1916882"/>
                  <a:pt x="121523" y="1908696"/>
                  <a:pt x="123825" y="1901825"/>
                </a:cubicBezTo>
                <a:cubicBezTo>
                  <a:pt x="125520" y="1897563"/>
                  <a:pt x="125911" y="1893060"/>
                  <a:pt x="127000" y="1889125"/>
                </a:cubicBezTo>
                <a:cubicBezTo>
                  <a:pt x="144516" y="1847730"/>
                  <a:pt x="131455" y="1884241"/>
                  <a:pt x="142875" y="1863725"/>
                </a:cubicBezTo>
                <a:cubicBezTo>
                  <a:pt x="144280" y="1861190"/>
                  <a:pt x="144950" y="1857330"/>
                  <a:pt x="146050" y="1854200"/>
                </a:cubicBezTo>
                <a:cubicBezTo>
                  <a:pt x="146856" y="1837709"/>
                  <a:pt x="142645" y="1818923"/>
                  <a:pt x="142875" y="1800225"/>
                </a:cubicBezTo>
                <a:cubicBezTo>
                  <a:pt x="139459" y="1789166"/>
                  <a:pt x="132641" y="1781298"/>
                  <a:pt x="123825" y="1778000"/>
                </a:cubicBezTo>
                <a:cubicBezTo>
                  <a:pt x="119056" y="1775897"/>
                  <a:pt x="115540" y="1773565"/>
                  <a:pt x="111125" y="1771650"/>
                </a:cubicBezTo>
                <a:cubicBezTo>
                  <a:pt x="106636" y="1769765"/>
                  <a:pt x="102875" y="1769553"/>
                  <a:pt x="98425" y="1768475"/>
                </a:cubicBezTo>
                <a:cubicBezTo>
                  <a:pt x="95777" y="1756782"/>
                  <a:pt x="91549" y="1745752"/>
                  <a:pt x="92075" y="1733550"/>
                </a:cubicBezTo>
                <a:cubicBezTo>
                  <a:pt x="89453" y="1679589"/>
                  <a:pt x="91454" y="1665350"/>
                  <a:pt x="101600" y="1625600"/>
                </a:cubicBezTo>
                <a:cubicBezTo>
                  <a:pt x="102072" y="1622847"/>
                  <a:pt x="103566" y="1619626"/>
                  <a:pt x="104775" y="1616075"/>
                </a:cubicBezTo>
                <a:cubicBezTo>
                  <a:pt x="103718" y="1594867"/>
                  <a:pt x="110279" y="1575086"/>
                  <a:pt x="114300" y="1549400"/>
                </a:cubicBezTo>
                <a:cubicBezTo>
                  <a:pt x="114924" y="1540674"/>
                  <a:pt x="118296" y="1530914"/>
                  <a:pt x="120650" y="1524000"/>
                </a:cubicBezTo>
                <a:cubicBezTo>
                  <a:pt x="126143" y="1505531"/>
                  <a:pt x="124128" y="1520468"/>
                  <a:pt x="127000" y="1501775"/>
                </a:cubicBezTo>
                <a:cubicBezTo>
                  <a:pt x="128461" y="1495325"/>
                  <a:pt x="129391" y="1488844"/>
                  <a:pt x="130175" y="1482725"/>
                </a:cubicBezTo>
                <a:cubicBezTo>
                  <a:pt x="129332" y="1451819"/>
                  <a:pt x="129075" y="1405805"/>
                  <a:pt x="123825" y="1368425"/>
                </a:cubicBezTo>
                <a:cubicBezTo>
                  <a:pt x="123411" y="1363046"/>
                  <a:pt x="103950" y="1345611"/>
                  <a:pt x="101600" y="1343025"/>
                </a:cubicBezTo>
                <a:cubicBezTo>
                  <a:pt x="98846" y="1340158"/>
                  <a:pt x="97776" y="1336930"/>
                  <a:pt x="95250" y="1333500"/>
                </a:cubicBezTo>
                <a:cubicBezTo>
                  <a:pt x="88900" y="1325245"/>
                  <a:pt x="83512" y="1316519"/>
                  <a:pt x="76200" y="1308100"/>
                </a:cubicBezTo>
                <a:cubicBezTo>
                  <a:pt x="65313" y="1287510"/>
                  <a:pt x="72877" y="1296119"/>
                  <a:pt x="57150" y="1285875"/>
                </a:cubicBezTo>
                <a:cubicBezTo>
                  <a:pt x="55324" y="1281185"/>
                  <a:pt x="53689" y="1277062"/>
                  <a:pt x="50800" y="1273175"/>
                </a:cubicBezTo>
                <a:cubicBezTo>
                  <a:pt x="30652" y="1235668"/>
                  <a:pt x="25699" y="1283426"/>
                  <a:pt x="47625" y="1174750"/>
                </a:cubicBezTo>
                <a:cubicBezTo>
                  <a:pt x="48705" y="1166425"/>
                  <a:pt x="58873" y="1162195"/>
                  <a:pt x="63500" y="1155700"/>
                </a:cubicBezTo>
                <a:cubicBezTo>
                  <a:pt x="65836" y="1152376"/>
                  <a:pt x="67845" y="1148942"/>
                  <a:pt x="69850" y="1146175"/>
                </a:cubicBezTo>
                <a:cubicBezTo>
                  <a:pt x="73927" y="1141401"/>
                  <a:pt x="88488" y="1126176"/>
                  <a:pt x="92075" y="1117600"/>
                </a:cubicBezTo>
                <a:cubicBezTo>
                  <a:pt x="93870" y="1114301"/>
                  <a:pt x="93999" y="1110492"/>
                  <a:pt x="95250" y="1108075"/>
                </a:cubicBezTo>
                <a:cubicBezTo>
                  <a:pt x="101298" y="1096217"/>
                  <a:pt x="104291" y="1098484"/>
                  <a:pt x="111125" y="1085850"/>
                </a:cubicBezTo>
                <a:cubicBezTo>
                  <a:pt x="122116" y="1066714"/>
                  <a:pt x="114386" y="1072756"/>
                  <a:pt x="120650" y="1057275"/>
                </a:cubicBezTo>
                <a:cubicBezTo>
                  <a:pt x="126199" y="1042244"/>
                  <a:pt x="129487" y="1042981"/>
                  <a:pt x="139700" y="1028700"/>
                </a:cubicBezTo>
                <a:cubicBezTo>
                  <a:pt x="143263" y="1022306"/>
                  <a:pt x="145533" y="1011939"/>
                  <a:pt x="152400" y="1009650"/>
                </a:cubicBezTo>
                <a:cubicBezTo>
                  <a:pt x="156248" y="1007199"/>
                  <a:pt x="160983" y="1005929"/>
                  <a:pt x="165100" y="1003300"/>
                </a:cubicBezTo>
                <a:cubicBezTo>
                  <a:pt x="169882" y="1000672"/>
                  <a:pt x="173831" y="996250"/>
                  <a:pt x="177800" y="993775"/>
                </a:cubicBezTo>
                <a:cubicBezTo>
                  <a:pt x="224571" y="972396"/>
                  <a:pt x="177699" y="1000455"/>
                  <a:pt x="203200" y="984250"/>
                </a:cubicBezTo>
                <a:cubicBezTo>
                  <a:pt x="227173" y="973889"/>
                  <a:pt x="201296" y="980999"/>
                  <a:pt x="222250" y="974725"/>
                </a:cubicBezTo>
                <a:cubicBezTo>
                  <a:pt x="226657" y="966883"/>
                  <a:pt x="238943" y="947106"/>
                  <a:pt x="244475" y="939800"/>
                </a:cubicBezTo>
                <a:cubicBezTo>
                  <a:pt x="249619" y="929685"/>
                  <a:pt x="247290" y="923521"/>
                  <a:pt x="250825" y="911225"/>
                </a:cubicBezTo>
                <a:cubicBezTo>
                  <a:pt x="252215" y="906559"/>
                  <a:pt x="255592" y="902912"/>
                  <a:pt x="257175" y="898525"/>
                </a:cubicBezTo>
                <a:cubicBezTo>
                  <a:pt x="260606" y="891468"/>
                  <a:pt x="261181" y="883846"/>
                  <a:pt x="263525" y="876300"/>
                </a:cubicBezTo>
                <a:cubicBezTo>
                  <a:pt x="260909" y="869775"/>
                  <a:pt x="261781" y="860800"/>
                  <a:pt x="257175" y="854075"/>
                </a:cubicBezTo>
                <a:cubicBezTo>
                  <a:pt x="254621" y="849456"/>
                  <a:pt x="248728" y="847549"/>
                  <a:pt x="244475" y="844550"/>
                </a:cubicBezTo>
                <a:cubicBezTo>
                  <a:pt x="228183" y="835502"/>
                  <a:pt x="240362" y="843642"/>
                  <a:pt x="225425" y="828675"/>
                </a:cubicBezTo>
                <a:cubicBezTo>
                  <a:pt x="221994" y="819184"/>
                  <a:pt x="225508" y="804277"/>
                  <a:pt x="215900" y="800100"/>
                </a:cubicBezTo>
                <a:cubicBezTo>
                  <a:pt x="183287" y="789442"/>
                  <a:pt x="195058" y="798709"/>
                  <a:pt x="177800" y="784225"/>
                </a:cubicBezTo>
                <a:cubicBezTo>
                  <a:pt x="174563" y="775084"/>
                  <a:pt x="174600" y="770937"/>
                  <a:pt x="165100" y="765175"/>
                </a:cubicBezTo>
                <a:cubicBezTo>
                  <a:pt x="161489" y="762409"/>
                  <a:pt x="156138" y="762767"/>
                  <a:pt x="152400" y="762000"/>
                </a:cubicBezTo>
                <a:cubicBezTo>
                  <a:pt x="146161" y="757193"/>
                  <a:pt x="140610" y="751762"/>
                  <a:pt x="133350" y="746125"/>
                </a:cubicBezTo>
                <a:cubicBezTo>
                  <a:pt x="111104" y="723380"/>
                  <a:pt x="148984" y="773322"/>
                  <a:pt x="111125" y="733425"/>
                </a:cubicBezTo>
                <a:cubicBezTo>
                  <a:pt x="105185" y="728459"/>
                  <a:pt x="100272" y="718644"/>
                  <a:pt x="92075" y="714375"/>
                </a:cubicBezTo>
                <a:cubicBezTo>
                  <a:pt x="79722" y="707590"/>
                  <a:pt x="62073" y="695260"/>
                  <a:pt x="53975" y="682625"/>
                </a:cubicBezTo>
                <a:cubicBezTo>
                  <a:pt x="50438" y="674649"/>
                  <a:pt x="44800" y="665762"/>
                  <a:pt x="41275" y="657225"/>
                </a:cubicBezTo>
                <a:cubicBezTo>
                  <a:pt x="40282" y="654202"/>
                  <a:pt x="40103" y="650770"/>
                  <a:pt x="38100" y="647700"/>
                </a:cubicBezTo>
                <a:cubicBezTo>
                  <a:pt x="32551" y="635811"/>
                  <a:pt x="27651" y="629301"/>
                  <a:pt x="19050" y="619125"/>
                </a:cubicBezTo>
                <a:cubicBezTo>
                  <a:pt x="18139" y="615942"/>
                  <a:pt x="17521" y="612237"/>
                  <a:pt x="15875" y="609600"/>
                </a:cubicBezTo>
                <a:cubicBezTo>
                  <a:pt x="14556" y="605971"/>
                  <a:pt x="10774" y="604298"/>
                  <a:pt x="9525" y="600075"/>
                </a:cubicBezTo>
                <a:cubicBezTo>
                  <a:pt x="8629" y="593825"/>
                  <a:pt x="8417" y="586443"/>
                  <a:pt x="6350" y="581025"/>
                </a:cubicBezTo>
                <a:cubicBezTo>
                  <a:pt x="4431" y="573472"/>
                  <a:pt x="1860" y="567928"/>
                  <a:pt x="0" y="561975"/>
                </a:cubicBezTo>
                <a:cubicBezTo>
                  <a:pt x="12703" y="505787"/>
                  <a:pt x="-4806" y="515390"/>
                  <a:pt x="31750" y="501650"/>
                </a:cubicBezTo>
                <a:cubicBezTo>
                  <a:pt x="34493" y="500497"/>
                  <a:pt x="37952" y="499479"/>
                  <a:pt x="41275" y="498475"/>
                </a:cubicBezTo>
                <a:cubicBezTo>
                  <a:pt x="46382" y="491488"/>
                  <a:pt x="54481" y="488136"/>
                  <a:pt x="57150" y="479425"/>
                </a:cubicBezTo>
                <a:cubicBezTo>
                  <a:pt x="59977" y="470998"/>
                  <a:pt x="60816" y="458959"/>
                  <a:pt x="63500" y="447675"/>
                </a:cubicBezTo>
                <a:cubicBezTo>
                  <a:pt x="67080" y="431666"/>
                  <a:pt x="65317" y="438592"/>
                  <a:pt x="69850" y="425450"/>
                </a:cubicBezTo>
                <a:cubicBezTo>
                  <a:pt x="57660" y="366517"/>
                  <a:pt x="66159" y="391646"/>
                  <a:pt x="57150" y="339725"/>
                </a:cubicBezTo>
                <a:cubicBezTo>
                  <a:pt x="56532" y="328229"/>
                  <a:pt x="58756" y="313271"/>
                  <a:pt x="53975" y="301625"/>
                </a:cubicBezTo>
                <a:cubicBezTo>
                  <a:pt x="53595" y="297486"/>
                  <a:pt x="48884" y="295713"/>
                  <a:pt x="47625" y="292100"/>
                </a:cubicBezTo>
                <a:cubicBezTo>
                  <a:pt x="45570" y="286083"/>
                  <a:pt x="45916" y="279484"/>
                  <a:pt x="44450" y="273050"/>
                </a:cubicBezTo>
                <a:cubicBezTo>
                  <a:pt x="44373" y="245572"/>
                  <a:pt x="40666" y="215578"/>
                  <a:pt x="47625" y="190500"/>
                </a:cubicBezTo>
                <a:cubicBezTo>
                  <a:pt x="49064" y="180313"/>
                  <a:pt x="81957" y="158867"/>
                  <a:pt x="82550" y="158750"/>
                </a:cubicBezTo>
                <a:cubicBezTo>
                  <a:pt x="89166" y="156722"/>
                  <a:pt x="96618" y="154941"/>
                  <a:pt x="101600" y="152400"/>
                </a:cubicBezTo>
                <a:cubicBezTo>
                  <a:pt x="105045" y="151042"/>
                  <a:pt x="107108" y="147622"/>
                  <a:pt x="111125" y="146050"/>
                </a:cubicBezTo>
                <a:cubicBezTo>
                  <a:pt x="115905" y="143494"/>
                  <a:pt x="122179" y="143763"/>
                  <a:pt x="127000" y="142875"/>
                </a:cubicBezTo>
                <a:cubicBezTo>
                  <a:pt x="133866" y="140524"/>
                  <a:pt x="142288" y="138305"/>
                  <a:pt x="149225" y="136525"/>
                </a:cubicBezTo>
                <a:cubicBezTo>
                  <a:pt x="154884" y="134691"/>
                  <a:pt x="159948" y="134384"/>
                  <a:pt x="165100" y="133350"/>
                </a:cubicBezTo>
                <a:cubicBezTo>
                  <a:pt x="215338" y="117942"/>
                  <a:pt x="164098" y="130568"/>
                  <a:pt x="203200" y="123825"/>
                </a:cubicBezTo>
                <a:cubicBezTo>
                  <a:pt x="230697" y="105225"/>
                  <a:pt x="213066" y="117666"/>
                  <a:pt x="276225" y="107950"/>
                </a:cubicBezTo>
                <a:cubicBezTo>
                  <a:pt x="282154" y="106846"/>
                  <a:pt x="293062" y="105130"/>
                  <a:pt x="295275" y="104775"/>
                </a:cubicBezTo>
                <a:cubicBezTo>
                  <a:pt x="311916" y="94405"/>
                  <a:pt x="297907" y="101107"/>
                  <a:pt x="320675" y="95250"/>
                </a:cubicBezTo>
                <a:cubicBezTo>
                  <a:pt x="357500" y="88354"/>
                  <a:pt x="303868" y="90436"/>
                  <a:pt x="387350" y="85725"/>
                </a:cubicBezTo>
                <a:cubicBezTo>
                  <a:pt x="397736" y="84543"/>
                  <a:pt x="407793" y="81163"/>
                  <a:pt x="415925" y="79375"/>
                </a:cubicBezTo>
                <a:cubicBezTo>
                  <a:pt x="422209" y="77293"/>
                  <a:pt x="428071" y="78289"/>
                  <a:pt x="434975" y="76200"/>
                </a:cubicBezTo>
                <a:cubicBezTo>
                  <a:pt x="447755" y="73360"/>
                  <a:pt x="473075" y="66676"/>
                  <a:pt x="473075" y="66675"/>
                </a:cubicBezTo>
                <a:cubicBezTo>
                  <a:pt x="476008" y="64760"/>
                  <a:pt x="480196" y="62678"/>
                  <a:pt x="482600" y="60325"/>
                </a:cubicBezTo>
                <a:cubicBezTo>
                  <a:pt x="488469" y="52718"/>
                  <a:pt x="495522" y="42894"/>
                  <a:pt x="504825" y="38100"/>
                </a:cubicBezTo>
                <a:cubicBezTo>
                  <a:pt x="508566" y="35350"/>
                  <a:pt x="509977" y="35383"/>
                  <a:pt x="514350" y="31750"/>
                </a:cubicBezTo>
                <a:cubicBezTo>
                  <a:pt x="523132" y="19046"/>
                  <a:pt x="516216" y="26713"/>
                  <a:pt x="530225" y="15875"/>
                </a:cubicBezTo>
                <a:cubicBezTo>
                  <a:pt x="535569" y="12088"/>
                  <a:pt x="540715" y="5588"/>
                  <a:pt x="546100" y="3175"/>
                </a:cubicBezTo>
                <a:cubicBezTo>
                  <a:pt x="549596" y="435"/>
                  <a:pt x="554803" y="981"/>
                  <a:pt x="558800" y="0"/>
                </a:cubicBezTo>
                <a:cubicBezTo>
                  <a:pt x="564620" y="124"/>
                  <a:pt x="570096" y="1290"/>
                  <a:pt x="574675" y="3175"/>
                </a:cubicBezTo>
                <a:cubicBezTo>
                  <a:pt x="588162" y="10101"/>
                  <a:pt x="588696" y="27618"/>
                  <a:pt x="590550" y="38100"/>
                </a:cubicBezTo>
                <a:cubicBezTo>
                  <a:pt x="591500" y="41301"/>
                  <a:pt x="592764" y="47431"/>
                  <a:pt x="593725" y="50800"/>
                </a:cubicBezTo>
                <a:cubicBezTo>
                  <a:pt x="595474" y="55290"/>
                  <a:pt x="595825" y="59434"/>
                  <a:pt x="596900" y="63500"/>
                </a:cubicBezTo>
                <a:cubicBezTo>
                  <a:pt x="597727" y="66980"/>
                  <a:pt x="598069" y="70039"/>
                  <a:pt x="600075" y="73025"/>
                </a:cubicBezTo>
                <a:cubicBezTo>
                  <a:pt x="612185" y="90626"/>
                  <a:pt x="605181" y="65771"/>
                  <a:pt x="612775" y="95250"/>
                </a:cubicBezTo>
                <a:cubicBezTo>
                  <a:pt x="615343" y="101237"/>
                  <a:pt x="616114" y="107186"/>
                  <a:pt x="619125" y="114300"/>
                </a:cubicBezTo>
                <a:cubicBezTo>
                  <a:pt x="621508" y="119118"/>
                  <a:pt x="626868" y="121784"/>
                  <a:pt x="628650" y="127000"/>
                </a:cubicBezTo>
                <a:cubicBezTo>
                  <a:pt x="631641" y="132066"/>
                  <a:pt x="632145" y="137560"/>
                  <a:pt x="635000" y="142875"/>
                </a:cubicBezTo>
                <a:cubicBezTo>
                  <a:pt x="637636" y="149729"/>
                  <a:pt x="637827" y="155876"/>
                  <a:pt x="641350" y="161925"/>
                </a:cubicBezTo>
                <a:cubicBezTo>
                  <a:pt x="643497" y="165224"/>
                  <a:pt x="645760" y="168172"/>
                  <a:pt x="647700" y="171450"/>
                </a:cubicBezTo>
                <a:cubicBezTo>
                  <a:pt x="653088" y="184575"/>
                  <a:pt x="651272" y="197325"/>
                  <a:pt x="657225" y="206375"/>
                </a:cubicBezTo>
                <a:cubicBezTo>
                  <a:pt x="661434" y="212331"/>
                  <a:pt x="666637" y="219855"/>
                  <a:pt x="673100" y="225425"/>
                </a:cubicBezTo>
                <a:cubicBezTo>
                  <a:pt x="676202" y="227785"/>
                  <a:pt x="679676" y="229133"/>
                  <a:pt x="682625" y="231775"/>
                </a:cubicBezTo>
                <a:cubicBezTo>
                  <a:pt x="685862" y="235475"/>
                  <a:pt x="694815" y="248561"/>
                  <a:pt x="698500" y="254000"/>
                </a:cubicBezTo>
                <a:cubicBezTo>
                  <a:pt x="701865" y="285158"/>
                  <a:pt x="696564" y="264970"/>
                  <a:pt x="708025" y="288925"/>
                </a:cubicBezTo>
                <a:cubicBezTo>
                  <a:pt x="710312" y="295215"/>
                  <a:pt x="714374" y="307975"/>
                  <a:pt x="714375" y="307975"/>
                </a:cubicBezTo>
                <a:cubicBezTo>
                  <a:pt x="714710" y="319634"/>
                  <a:pt x="710739" y="332111"/>
                  <a:pt x="711200" y="346075"/>
                </a:cubicBezTo>
                <a:cubicBezTo>
                  <a:pt x="710786" y="349348"/>
                  <a:pt x="709360" y="352402"/>
                  <a:pt x="708025" y="355600"/>
                </a:cubicBezTo>
                <a:cubicBezTo>
                  <a:pt x="703446" y="364862"/>
                  <a:pt x="696283" y="376230"/>
                  <a:pt x="692150" y="384175"/>
                </a:cubicBezTo>
                <a:cubicBezTo>
                  <a:pt x="690503" y="386813"/>
                  <a:pt x="686916" y="390039"/>
                  <a:pt x="685800" y="393700"/>
                </a:cubicBezTo>
                <a:cubicBezTo>
                  <a:pt x="677932" y="418627"/>
                  <a:pt x="695976" y="387054"/>
                  <a:pt x="676275" y="412750"/>
                </a:cubicBezTo>
                <a:cubicBezTo>
                  <a:pt x="672396" y="440382"/>
                  <a:pt x="677603" y="416713"/>
                  <a:pt x="666750" y="438150"/>
                </a:cubicBezTo>
                <a:cubicBezTo>
                  <a:pt x="665107" y="441057"/>
                  <a:pt x="665909" y="445318"/>
                  <a:pt x="663575" y="447675"/>
                </a:cubicBezTo>
                <a:cubicBezTo>
                  <a:pt x="661187" y="451321"/>
                  <a:pt x="656717" y="453925"/>
                  <a:pt x="654050" y="457200"/>
                </a:cubicBezTo>
                <a:cubicBezTo>
                  <a:pt x="651910" y="461457"/>
                  <a:pt x="650410" y="465935"/>
                  <a:pt x="647700" y="469900"/>
                </a:cubicBezTo>
                <a:cubicBezTo>
                  <a:pt x="644186" y="475099"/>
                  <a:pt x="638183" y="479715"/>
                  <a:pt x="635000" y="485775"/>
                </a:cubicBezTo>
                <a:cubicBezTo>
                  <a:pt x="617540" y="513828"/>
                  <a:pt x="636001" y="492683"/>
                  <a:pt x="615950" y="511175"/>
                </a:cubicBezTo>
                <a:cubicBezTo>
                  <a:pt x="613942" y="516194"/>
                  <a:pt x="612462" y="524282"/>
                  <a:pt x="609600" y="530225"/>
                </a:cubicBezTo>
                <a:cubicBezTo>
                  <a:pt x="596948" y="547091"/>
                  <a:pt x="593636" y="549102"/>
                  <a:pt x="587375" y="574675"/>
                </a:cubicBezTo>
                <a:cubicBezTo>
                  <a:pt x="586152" y="579163"/>
                  <a:pt x="584923" y="583422"/>
                  <a:pt x="584200" y="587375"/>
                </a:cubicBezTo>
                <a:cubicBezTo>
                  <a:pt x="582488" y="592251"/>
                  <a:pt x="582098" y="598805"/>
                  <a:pt x="581025" y="603250"/>
                </a:cubicBezTo>
                <a:cubicBezTo>
                  <a:pt x="579271" y="608488"/>
                  <a:pt x="576343" y="615695"/>
                  <a:pt x="574675" y="622300"/>
                </a:cubicBezTo>
                <a:cubicBezTo>
                  <a:pt x="572808" y="627370"/>
                  <a:pt x="573754" y="633602"/>
                  <a:pt x="571500" y="638175"/>
                </a:cubicBezTo>
                <a:cubicBezTo>
                  <a:pt x="569670" y="643612"/>
                  <a:pt x="566211" y="648580"/>
                  <a:pt x="565150" y="654050"/>
                </a:cubicBezTo>
                <a:cubicBezTo>
                  <a:pt x="554697" y="702369"/>
                  <a:pt x="578933" y="641800"/>
                  <a:pt x="555625" y="682625"/>
                </a:cubicBezTo>
                <a:cubicBezTo>
                  <a:pt x="556922" y="700222"/>
                  <a:pt x="557937" y="721196"/>
                  <a:pt x="558800" y="739775"/>
                </a:cubicBezTo>
                <a:cubicBezTo>
                  <a:pt x="559277" y="745756"/>
                  <a:pt x="562181" y="750792"/>
                  <a:pt x="565150" y="755650"/>
                </a:cubicBezTo>
                <a:cubicBezTo>
                  <a:pt x="566116" y="758742"/>
                  <a:pt x="567845" y="761834"/>
                  <a:pt x="568325" y="765175"/>
                </a:cubicBezTo>
                <a:cubicBezTo>
                  <a:pt x="568594" y="766407"/>
                  <a:pt x="573160" y="785304"/>
                  <a:pt x="574675" y="787400"/>
                </a:cubicBezTo>
                <a:cubicBezTo>
                  <a:pt x="577262" y="790049"/>
                  <a:pt x="581336" y="790222"/>
                  <a:pt x="584200" y="793750"/>
                </a:cubicBezTo>
                <a:cubicBezTo>
                  <a:pt x="605408" y="817681"/>
                  <a:pt x="602382" y="816480"/>
                  <a:pt x="615950" y="838200"/>
                </a:cubicBezTo>
                <a:cubicBezTo>
                  <a:pt x="620056" y="845759"/>
                  <a:pt x="625170" y="850265"/>
                  <a:pt x="628650" y="857250"/>
                </a:cubicBezTo>
                <a:cubicBezTo>
                  <a:pt x="629401" y="868488"/>
                  <a:pt x="635036" y="898779"/>
                  <a:pt x="638175" y="908050"/>
                </a:cubicBezTo>
                <a:cubicBezTo>
                  <a:pt x="638630" y="911396"/>
                  <a:pt x="643253" y="914081"/>
                  <a:pt x="644525" y="917575"/>
                </a:cubicBezTo>
                <a:cubicBezTo>
                  <a:pt x="645908" y="920532"/>
                  <a:pt x="646659" y="923467"/>
                  <a:pt x="647700" y="927100"/>
                </a:cubicBezTo>
                <a:cubicBezTo>
                  <a:pt x="650846" y="940351"/>
                  <a:pt x="655273" y="959639"/>
                  <a:pt x="657225" y="971550"/>
                </a:cubicBezTo>
                <a:cubicBezTo>
                  <a:pt x="671213" y="1047690"/>
                  <a:pt x="649314" y="1126751"/>
                  <a:pt x="660400" y="1200150"/>
                </a:cubicBezTo>
                <a:cubicBezTo>
                  <a:pt x="660683" y="1204232"/>
                  <a:pt x="663740" y="1207054"/>
                  <a:pt x="666750" y="1209675"/>
                </a:cubicBezTo>
                <a:cubicBezTo>
                  <a:pt x="670262" y="1213963"/>
                  <a:pt x="675589" y="1217297"/>
                  <a:pt x="679450" y="1222375"/>
                </a:cubicBezTo>
                <a:cubicBezTo>
                  <a:pt x="681781" y="1225547"/>
                  <a:pt x="683571" y="1228630"/>
                  <a:pt x="685800" y="1231900"/>
                </a:cubicBezTo>
                <a:cubicBezTo>
                  <a:pt x="686811" y="1235850"/>
                  <a:pt x="688078" y="1239896"/>
                  <a:pt x="688975" y="1244600"/>
                </a:cubicBezTo>
                <a:cubicBezTo>
                  <a:pt x="691004" y="1250784"/>
                  <a:pt x="693258" y="1255433"/>
                  <a:pt x="695325" y="1260475"/>
                </a:cubicBezTo>
                <a:cubicBezTo>
                  <a:pt x="697086" y="1265521"/>
                  <a:pt x="697139" y="1271209"/>
                  <a:pt x="698500" y="1276350"/>
                </a:cubicBezTo>
                <a:cubicBezTo>
                  <a:pt x="700228" y="1280990"/>
                  <a:pt x="703289" y="1284313"/>
                  <a:pt x="704850" y="1289050"/>
                </a:cubicBezTo>
                <a:cubicBezTo>
                  <a:pt x="709301" y="1302446"/>
                  <a:pt x="705661" y="1295025"/>
                  <a:pt x="714375" y="1311275"/>
                </a:cubicBezTo>
                <a:cubicBezTo>
                  <a:pt x="716777" y="1315649"/>
                  <a:pt x="721591" y="1319528"/>
                  <a:pt x="723900" y="1323975"/>
                </a:cubicBezTo>
                <a:cubicBezTo>
                  <a:pt x="751966" y="1362721"/>
                  <a:pt x="710350" y="1306802"/>
                  <a:pt x="739775" y="1343025"/>
                </a:cubicBezTo>
                <a:cubicBezTo>
                  <a:pt x="741903" y="1345963"/>
                  <a:pt x="743197" y="1349832"/>
                  <a:pt x="746125" y="1352550"/>
                </a:cubicBezTo>
                <a:cubicBezTo>
                  <a:pt x="748532" y="1355148"/>
                  <a:pt x="752232" y="1354559"/>
                  <a:pt x="755650" y="1355725"/>
                </a:cubicBezTo>
                <a:cubicBezTo>
                  <a:pt x="759177" y="1359224"/>
                  <a:pt x="761739" y="1362289"/>
                  <a:pt x="765175" y="1365250"/>
                </a:cubicBezTo>
                <a:cubicBezTo>
                  <a:pt x="769313" y="1367576"/>
                  <a:pt x="775121" y="1364771"/>
                  <a:pt x="777875" y="1368425"/>
                </a:cubicBezTo>
                <a:cubicBezTo>
                  <a:pt x="782141" y="1372578"/>
                  <a:pt x="781041" y="1379591"/>
                  <a:pt x="784225" y="1384300"/>
                </a:cubicBezTo>
                <a:cubicBezTo>
                  <a:pt x="787775" y="1389676"/>
                  <a:pt x="806595" y="1404315"/>
                  <a:pt x="809625" y="1406525"/>
                </a:cubicBezTo>
                <a:cubicBezTo>
                  <a:pt x="811779" y="1410860"/>
                  <a:pt x="813095" y="1415653"/>
                  <a:pt x="815975" y="1419225"/>
                </a:cubicBezTo>
                <a:cubicBezTo>
                  <a:pt x="823194" y="1427661"/>
                  <a:pt x="827651" y="1428944"/>
                  <a:pt x="838200" y="1431925"/>
                </a:cubicBezTo>
                <a:cubicBezTo>
                  <a:pt x="858326" y="1455362"/>
                  <a:pt x="837487" y="1433360"/>
                  <a:pt x="857250" y="1444625"/>
                </a:cubicBezTo>
                <a:cubicBezTo>
                  <a:pt x="892989" y="1467434"/>
                  <a:pt x="869208" y="1454856"/>
                  <a:pt x="901700" y="1470025"/>
                </a:cubicBezTo>
                <a:cubicBezTo>
                  <a:pt x="913059" y="1477139"/>
                  <a:pt x="929102" y="1480515"/>
                  <a:pt x="939800" y="1485900"/>
                </a:cubicBezTo>
                <a:cubicBezTo>
                  <a:pt x="945240" y="1490902"/>
                  <a:pt x="951993" y="1495999"/>
                  <a:pt x="958850" y="1498600"/>
                </a:cubicBezTo>
                <a:cubicBezTo>
                  <a:pt x="977524" y="1504604"/>
                  <a:pt x="999366" y="1504428"/>
                  <a:pt x="1016000" y="1514475"/>
                </a:cubicBezTo>
                <a:cubicBezTo>
                  <a:pt x="1022430" y="1518328"/>
                  <a:pt x="1041225" y="1526210"/>
                  <a:pt x="1050925" y="1530350"/>
                </a:cubicBezTo>
                <a:cubicBezTo>
                  <a:pt x="1078412" y="1547025"/>
                  <a:pt x="1058863" y="1541666"/>
                  <a:pt x="1082675" y="1546225"/>
                </a:cubicBezTo>
                <a:cubicBezTo>
                  <a:pt x="1088988" y="1549054"/>
                  <a:pt x="1093677" y="1551681"/>
                  <a:pt x="1098550" y="1555750"/>
                </a:cubicBezTo>
                <a:cubicBezTo>
                  <a:pt x="1106990" y="1562393"/>
                  <a:pt x="1113333" y="1567022"/>
                  <a:pt x="1120775" y="1571625"/>
                </a:cubicBezTo>
                <a:cubicBezTo>
                  <a:pt x="1125965" y="1573922"/>
                  <a:pt x="1133241" y="1574028"/>
                  <a:pt x="1139825" y="1574800"/>
                </a:cubicBezTo>
                <a:cubicBezTo>
                  <a:pt x="1164791" y="1580696"/>
                  <a:pt x="1160785" y="1579318"/>
                  <a:pt x="1181100" y="1587500"/>
                </a:cubicBezTo>
                <a:cubicBezTo>
                  <a:pt x="1197754" y="1586269"/>
                  <a:pt x="1213653" y="1582600"/>
                  <a:pt x="1228725" y="1584325"/>
                </a:cubicBezTo>
                <a:cubicBezTo>
                  <a:pt x="1238881" y="1584115"/>
                  <a:pt x="1259259" y="1589398"/>
                  <a:pt x="1270000" y="1590675"/>
                </a:cubicBezTo>
                <a:cubicBezTo>
                  <a:pt x="1279870" y="1592525"/>
                  <a:pt x="1290069" y="1594814"/>
                  <a:pt x="1298575" y="1597025"/>
                </a:cubicBezTo>
                <a:cubicBezTo>
                  <a:pt x="1314424" y="1601202"/>
                  <a:pt x="1330604" y="1606400"/>
                  <a:pt x="1346200" y="1609725"/>
                </a:cubicBezTo>
                <a:cubicBezTo>
                  <a:pt x="1364042" y="1613255"/>
                  <a:pt x="1360851" y="1612364"/>
                  <a:pt x="1377950" y="1619250"/>
                </a:cubicBezTo>
                <a:cubicBezTo>
                  <a:pt x="1382031" y="1620421"/>
                  <a:pt x="1386190" y="1622111"/>
                  <a:pt x="1390650" y="1625600"/>
                </a:cubicBezTo>
                <a:cubicBezTo>
                  <a:pt x="1409250" y="1640428"/>
                  <a:pt x="1409554" y="1642674"/>
                  <a:pt x="1419225" y="1657350"/>
                </a:cubicBezTo>
                <a:cubicBezTo>
                  <a:pt x="1421012" y="1664983"/>
                  <a:pt x="1421354" y="1675043"/>
                  <a:pt x="1425575" y="1682750"/>
                </a:cubicBezTo>
                <a:cubicBezTo>
                  <a:pt x="1428931" y="1691639"/>
                  <a:pt x="1433962" y="1698202"/>
                  <a:pt x="1438275" y="1708150"/>
                </a:cubicBezTo>
                <a:cubicBezTo>
                  <a:pt x="1440147" y="1714894"/>
                  <a:pt x="1440601" y="1721606"/>
                  <a:pt x="1444625" y="1727200"/>
                </a:cubicBezTo>
                <a:cubicBezTo>
                  <a:pt x="1446698" y="1729983"/>
                  <a:pt x="1458266" y="1744607"/>
                  <a:pt x="1460500" y="1749425"/>
                </a:cubicBezTo>
                <a:cubicBezTo>
                  <a:pt x="1481010" y="1787917"/>
                  <a:pt x="1442809" y="1727855"/>
                  <a:pt x="1470025" y="1771650"/>
                </a:cubicBezTo>
                <a:cubicBezTo>
                  <a:pt x="1471959" y="1775415"/>
                  <a:pt x="1474403" y="1777850"/>
                  <a:pt x="1476375" y="1781175"/>
                </a:cubicBezTo>
                <a:cubicBezTo>
                  <a:pt x="1480363" y="1785944"/>
                  <a:pt x="1483204" y="1792282"/>
                  <a:pt x="1485900" y="1797050"/>
                </a:cubicBezTo>
                <a:cubicBezTo>
                  <a:pt x="1487768" y="1801135"/>
                  <a:pt x="1489934" y="1806053"/>
                  <a:pt x="1492250" y="1809750"/>
                </a:cubicBezTo>
                <a:cubicBezTo>
                  <a:pt x="1496739" y="1815464"/>
                  <a:pt x="1507936" y="1823273"/>
                  <a:pt x="1514475" y="1828800"/>
                </a:cubicBezTo>
                <a:cubicBezTo>
                  <a:pt x="1532397" y="1856837"/>
                  <a:pt x="1510473" y="1823518"/>
                  <a:pt x="1546225" y="1863725"/>
                </a:cubicBezTo>
                <a:cubicBezTo>
                  <a:pt x="1560369" y="1880007"/>
                  <a:pt x="1541128" y="1876561"/>
                  <a:pt x="1562100" y="1885950"/>
                </a:cubicBezTo>
                <a:cubicBezTo>
                  <a:pt x="1564713" y="1887961"/>
                  <a:pt x="1568819" y="1887399"/>
                  <a:pt x="1571625" y="1889125"/>
                </a:cubicBezTo>
                <a:cubicBezTo>
                  <a:pt x="1584028" y="1894893"/>
                  <a:pt x="1596250" y="1904507"/>
                  <a:pt x="1609725" y="1914525"/>
                </a:cubicBezTo>
                <a:cubicBezTo>
                  <a:pt x="1612395" y="1916910"/>
                  <a:pt x="1614983" y="1919562"/>
                  <a:pt x="1619250" y="1920875"/>
                </a:cubicBezTo>
                <a:cubicBezTo>
                  <a:pt x="1623228" y="1921158"/>
                  <a:pt x="1632156" y="1925178"/>
                  <a:pt x="1635125" y="1927225"/>
                </a:cubicBezTo>
                <a:cubicBezTo>
                  <a:pt x="1638205" y="1930410"/>
                  <a:pt x="1640926" y="1934434"/>
                  <a:pt x="1644650" y="1936750"/>
                </a:cubicBezTo>
                <a:cubicBezTo>
                  <a:pt x="1657175" y="1941703"/>
                  <a:pt x="1670270" y="1947092"/>
                  <a:pt x="1682750" y="1955800"/>
                </a:cubicBezTo>
                <a:cubicBezTo>
                  <a:pt x="1685210" y="1957853"/>
                  <a:pt x="1689114" y="1960578"/>
                  <a:pt x="1692275" y="1962150"/>
                </a:cubicBezTo>
                <a:cubicBezTo>
                  <a:pt x="1708243" y="1970079"/>
                  <a:pt x="1729360" y="1977636"/>
                  <a:pt x="1743075" y="1990725"/>
                </a:cubicBezTo>
                <a:cubicBezTo>
                  <a:pt x="1746000" y="1993581"/>
                  <a:pt x="1749767" y="1996269"/>
                  <a:pt x="1752600" y="2000250"/>
                </a:cubicBezTo>
                <a:cubicBezTo>
                  <a:pt x="1760995" y="2008915"/>
                  <a:pt x="1766283" y="2021485"/>
                  <a:pt x="1778000" y="2032000"/>
                </a:cubicBezTo>
                <a:cubicBezTo>
                  <a:pt x="1787164" y="2041058"/>
                  <a:pt x="1796230" y="2047849"/>
                  <a:pt x="1803400" y="2057400"/>
                </a:cubicBezTo>
                <a:cubicBezTo>
                  <a:pt x="1806590" y="2063031"/>
                  <a:pt x="1810057" y="2068345"/>
                  <a:pt x="1816100" y="2073275"/>
                </a:cubicBezTo>
                <a:cubicBezTo>
                  <a:pt x="1821240" y="2078842"/>
                  <a:pt x="1828419" y="2080404"/>
                  <a:pt x="1835150" y="2085975"/>
                </a:cubicBezTo>
                <a:cubicBezTo>
                  <a:pt x="1844885" y="2091886"/>
                  <a:pt x="1854929" y="2104735"/>
                  <a:pt x="1866900" y="2108200"/>
                </a:cubicBezTo>
                <a:cubicBezTo>
                  <a:pt x="1871884" y="2110557"/>
                  <a:pt x="1874677" y="2112950"/>
                  <a:pt x="1879600" y="2114550"/>
                </a:cubicBezTo>
                <a:cubicBezTo>
                  <a:pt x="1884828" y="2117539"/>
                  <a:pt x="1890334" y="2117785"/>
                  <a:pt x="1895475" y="2120900"/>
                </a:cubicBezTo>
                <a:cubicBezTo>
                  <a:pt x="1922755" y="2131233"/>
                  <a:pt x="1891009" y="2120610"/>
                  <a:pt x="1914525" y="2130425"/>
                </a:cubicBezTo>
                <a:cubicBezTo>
                  <a:pt x="1934996" y="2147118"/>
                  <a:pt x="1907849" y="2125481"/>
                  <a:pt x="1939925" y="2149475"/>
                </a:cubicBezTo>
                <a:cubicBezTo>
                  <a:pt x="1954958" y="2163087"/>
                  <a:pt x="1945966" y="2157700"/>
                  <a:pt x="1958975" y="2174875"/>
                </a:cubicBezTo>
                <a:cubicBezTo>
                  <a:pt x="1966443" y="2183442"/>
                  <a:pt x="1977839" y="2189108"/>
                  <a:pt x="1984375" y="2200275"/>
                </a:cubicBezTo>
                <a:cubicBezTo>
                  <a:pt x="1994707" y="2213027"/>
                  <a:pt x="1998455" y="2227392"/>
                  <a:pt x="2009775" y="2235200"/>
                </a:cubicBezTo>
                <a:cubicBezTo>
                  <a:pt x="2013769" y="2239525"/>
                  <a:pt x="2018301" y="2242759"/>
                  <a:pt x="2022475" y="2247900"/>
                </a:cubicBezTo>
                <a:cubicBezTo>
                  <a:pt x="2025021" y="2250681"/>
                  <a:pt x="2025556" y="2254423"/>
                  <a:pt x="2028825" y="2257425"/>
                </a:cubicBezTo>
                <a:cubicBezTo>
                  <a:pt x="2038585" y="2264913"/>
                  <a:pt x="2052407" y="2271850"/>
                  <a:pt x="2063750" y="2279650"/>
                </a:cubicBezTo>
                <a:cubicBezTo>
                  <a:pt x="2067129" y="2281223"/>
                  <a:pt x="2069739" y="2283475"/>
                  <a:pt x="2073275" y="2286000"/>
                </a:cubicBezTo>
                <a:cubicBezTo>
                  <a:pt x="2096039" y="2308118"/>
                  <a:pt x="2078080" y="2288807"/>
                  <a:pt x="2095500" y="2301875"/>
                </a:cubicBezTo>
                <a:cubicBezTo>
                  <a:pt x="2100792" y="2307769"/>
                  <a:pt x="2103367" y="2314492"/>
                  <a:pt x="2108200" y="2320925"/>
                </a:cubicBezTo>
                <a:cubicBezTo>
                  <a:pt x="2117845" y="2331054"/>
                  <a:pt x="2123150" y="2334925"/>
                  <a:pt x="2130425" y="2346325"/>
                </a:cubicBezTo>
                <a:cubicBezTo>
                  <a:pt x="2133133" y="2350812"/>
                  <a:pt x="2134298" y="2354702"/>
                  <a:pt x="2136775" y="2359025"/>
                </a:cubicBezTo>
                <a:cubicBezTo>
                  <a:pt x="2139525" y="2366348"/>
                  <a:pt x="2144347" y="2372336"/>
                  <a:pt x="2149475" y="2378075"/>
                </a:cubicBezTo>
                <a:cubicBezTo>
                  <a:pt x="2154066" y="2383581"/>
                  <a:pt x="2158712" y="2389711"/>
                  <a:pt x="2162175" y="2397125"/>
                </a:cubicBezTo>
                <a:cubicBezTo>
                  <a:pt x="2163993" y="2403041"/>
                  <a:pt x="2166061" y="2407853"/>
                  <a:pt x="2168525" y="2413000"/>
                </a:cubicBezTo>
                <a:cubicBezTo>
                  <a:pt x="2170324" y="2419669"/>
                  <a:pt x="2171737" y="2429513"/>
                  <a:pt x="2174875" y="2435225"/>
                </a:cubicBezTo>
                <a:cubicBezTo>
                  <a:pt x="2177290" y="2438373"/>
                  <a:pt x="2178800" y="2441129"/>
                  <a:pt x="2181225" y="2444750"/>
                </a:cubicBezTo>
                <a:cubicBezTo>
                  <a:pt x="2182687" y="2451848"/>
                  <a:pt x="2181711" y="2459731"/>
                  <a:pt x="2184400" y="2466975"/>
                </a:cubicBezTo>
                <a:cubicBezTo>
                  <a:pt x="2187140" y="2474098"/>
                  <a:pt x="2197100" y="2486025"/>
                  <a:pt x="2197100" y="2486025"/>
                </a:cubicBezTo>
                <a:cubicBezTo>
                  <a:pt x="2199894" y="2495425"/>
                  <a:pt x="2200897" y="2502546"/>
                  <a:pt x="2203450" y="2511425"/>
                </a:cubicBezTo>
                <a:cubicBezTo>
                  <a:pt x="2204306" y="2514419"/>
                  <a:pt x="2206259" y="2517674"/>
                  <a:pt x="2206625" y="2520950"/>
                </a:cubicBezTo>
                <a:cubicBezTo>
                  <a:pt x="2207759" y="2552730"/>
                  <a:pt x="2209323" y="2584462"/>
                  <a:pt x="2203450" y="2616200"/>
                </a:cubicBezTo>
                <a:cubicBezTo>
                  <a:pt x="2199728" y="2627070"/>
                  <a:pt x="2193123" y="2636120"/>
                  <a:pt x="2187575" y="2647950"/>
                </a:cubicBezTo>
                <a:cubicBezTo>
                  <a:pt x="2175030" y="2698862"/>
                  <a:pt x="2190618" y="2645482"/>
                  <a:pt x="2174875" y="2676525"/>
                </a:cubicBezTo>
                <a:cubicBezTo>
                  <a:pt x="2156936" y="2700925"/>
                  <a:pt x="2194945" y="2650406"/>
                  <a:pt x="2165350" y="2701925"/>
                </a:cubicBezTo>
                <a:cubicBezTo>
                  <a:pt x="2159374" y="2712020"/>
                  <a:pt x="2152583" y="2721230"/>
                  <a:pt x="2143125" y="2730500"/>
                </a:cubicBezTo>
                <a:cubicBezTo>
                  <a:pt x="2138635" y="2733017"/>
                  <a:pt x="2134217" y="2735983"/>
                  <a:pt x="2130425" y="2740025"/>
                </a:cubicBezTo>
                <a:cubicBezTo>
                  <a:pt x="2125615" y="2744379"/>
                  <a:pt x="2122954" y="2749581"/>
                  <a:pt x="2117725" y="2752725"/>
                </a:cubicBezTo>
                <a:cubicBezTo>
                  <a:pt x="2084671" y="2777510"/>
                  <a:pt x="2133855" y="2731707"/>
                  <a:pt x="2098675" y="2762250"/>
                </a:cubicBezTo>
                <a:cubicBezTo>
                  <a:pt x="2093514" y="2766746"/>
                  <a:pt x="2090770" y="2771458"/>
                  <a:pt x="2085975" y="2774950"/>
                </a:cubicBezTo>
                <a:cubicBezTo>
                  <a:pt x="2083615" y="2776431"/>
                  <a:pt x="2080249" y="2777031"/>
                  <a:pt x="2076450" y="2778125"/>
                </a:cubicBezTo>
                <a:cubicBezTo>
                  <a:pt x="2067952" y="2780234"/>
                  <a:pt x="2058323" y="2781532"/>
                  <a:pt x="2051050" y="2784475"/>
                </a:cubicBezTo>
                <a:cubicBezTo>
                  <a:pt x="2016580" y="2796494"/>
                  <a:pt x="2060065" y="2779336"/>
                  <a:pt x="2025650" y="2794000"/>
                </a:cubicBezTo>
                <a:cubicBezTo>
                  <a:pt x="2019361" y="2796287"/>
                  <a:pt x="2006600" y="2800350"/>
                  <a:pt x="2006600" y="2800350"/>
                </a:cubicBezTo>
                <a:cubicBezTo>
                  <a:pt x="2003593" y="2804084"/>
                  <a:pt x="2000485" y="2807183"/>
                  <a:pt x="1997075" y="2809875"/>
                </a:cubicBezTo>
                <a:cubicBezTo>
                  <a:pt x="1993061" y="2815045"/>
                  <a:pt x="1985913" y="2817599"/>
                  <a:pt x="1981200" y="2822575"/>
                </a:cubicBezTo>
                <a:cubicBezTo>
                  <a:pt x="1971875" y="2833248"/>
                  <a:pt x="1972070" y="2842639"/>
                  <a:pt x="1962150" y="2847975"/>
                </a:cubicBezTo>
                <a:cubicBezTo>
                  <a:pt x="1955313" y="2850371"/>
                  <a:pt x="1949889" y="2851619"/>
                  <a:pt x="1943100" y="2854325"/>
                </a:cubicBezTo>
                <a:cubicBezTo>
                  <a:pt x="1921277" y="2862200"/>
                  <a:pt x="1931728" y="2860073"/>
                  <a:pt x="1914525" y="2863850"/>
                </a:cubicBezTo>
                <a:cubicBezTo>
                  <a:pt x="1911677" y="2865605"/>
                  <a:pt x="1908346" y="2868745"/>
                  <a:pt x="1905000" y="2870200"/>
                </a:cubicBezTo>
                <a:cubicBezTo>
                  <a:pt x="1900706" y="2872255"/>
                  <a:pt x="1896675" y="2872808"/>
                  <a:pt x="1892300" y="2873375"/>
                </a:cubicBezTo>
                <a:cubicBezTo>
                  <a:pt x="1858296" y="2881246"/>
                  <a:pt x="1860571" y="2877612"/>
                  <a:pt x="1806575" y="2879725"/>
                </a:cubicBezTo>
                <a:cubicBezTo>
                  <a:pt x="1800483" y="2880881"/>
                  <a:pt x="1793918" y="2881268"/>
                  <a:pt x="1787525" y="2882900"/>
                </a:cubicBezTo>
                <a:cubicBezTo>
                  <a:pt x="1784175" y="2883430"/>
                  <a:pt x="1781594" y="2886035"/>
                  <a:pt x="1778000" y="2886075"/>
                </a:cubicBezTo>
                <a:cubicBezTo>
                  <a:pt x="1766104" y="2886190"/>
                  <a:pt x="1756876" y="2883689"/>
                  <a:pt x="1746250" y="2882900"/>
                </a:cubicBezTo>
                <a:cubicBezTo>
                  <a:pt x="1740652" y="2879932"/>
                  <a:pt x="1730864" y="2877586"/>
                  <a:pt x="1724025" y="2876550"/>
                </a:cubicBezTo>
                <a:cubicBezTo>
                  <a:pt x="1714814" y="2876451"/>
                  <a:pt x="1701713" y="2873833"/>
                  <a:pt x="1692275" y="2873375"/>
                </a:cubicBezTo>
                <a:cubicBezTo>
                  <a:pt x="1668578" y="2865413"/>
                  <a:pt x="1702882" y="2879641"/>
                  <a:pt x="1660525" y="2847975"/>
                </a:cubicBezTo>
                <a:cubicBezTo>
                  <a:pt x="1657029" y="2844044"/>
                  <a:pt x="1652179" y="2843050"/>
                  <a:pt x="1647825" y="2838450"/>
                </a:cubicBezTo>
                <a:cubicBezTo>
                  <a:pt x="1644572" y="2834823"/>
                  <a:pt x="1636306" y="2819570"/>
                  <a:pt x="1635125" y="2816225"/>
                </a:cubicBezTo>
                <a:cubicBezTo>
                  <a:pt x="1632411" y="2807540"/>
                  <a:pt x="1630608" y="2798914"/>
                  <a:pt x="1628775" y="2790825"/>
                </a:cubicBezTo>
                <a:cubicBezTo>
                  <a:pt x="1628251" y="2786318"/>
                  <a:pt x="1627936" y="2782601"/>
                  <a:pt x="1625600" y="2778125"/>
                </a:cubicBezTo>
                <a:cubicBezTo>
                  <a:pt x="1622203" y="2768972"/>
                  <a:pt x="1618704" y="2762228"/>
                  <a:pt x="1612900" y="2755900"/>
                </a:cubicBezTo>
                <a:cubicBezTo>
                  <a:pt x="1601491" y="2741777"/>
                  <a:pt x="1603264" y="2751729"/>
                  <a:pt x="1593850" y="2730500"/>
                </a:cubicBezTo>
                <a:cubicBezTo>
                  <a:pt x="1590943" y="2720811"/>
                  <a:pt x="1588746" y="2706383"/>
                  <a:pt x="1581150" y="2698750"/>
                </a:cubicBezTo>
                <a:cubicBezTo>
                  <a:pt x="1577591" y="2694073"/>
                  <a:pt x="1574526" y="2690903"/>
                  <a:pt x="1571625" y="2686050"/>
                </a:cubicBezTo>
                <a:cubicBezTo>
                  <a:pt x="1567533" y="2677487"/>
                  <a:pt x="1563499" y="2670458"/>
                  <a:pt x="1558925" y="2660650"/>
                </a:cubicBezTo>
                <a:cubicBezTo>
                  <a:pt x="1557282" y="2656692"/>
                  <a:pt x="1554581" y="2652141"/>
                  <a:pt x="1552575" y="2647950"/>
                </a:cubicBezTo>
                <a:cubicBezTo>
                  <a:pt x="1530484" y="2621764"/>
                  <a:pt x="1573472" y="2669019"/>
                  <a:pt x="1536700" y="2628900"/>
                </a:cubicBezTo>
                <a:cubicBezTo>
                  <a:pt x="1531178" y="2622730"/>
                  <a:pt x="1528367" y="2616301"/>
                  <a:pt x="1524000" y="2609850"/>
                </a:cubicBezTo>
                <a:cubicBezTo>
                  <a:pt x="1521720" y="2603592"/>
                  <a:pt x="1517208" y="2592179"/>
                  <a:pt x="1511300" y="2587625"/>
                </a:cubicBezTo>
                <a:cubicBezTo>
                  <a:pt x="1503971" y="2580143"/>
                  <a:pt x="1501236" y="2581617"/>
                  <a:pt x="1492250" y="2578100"/>
                </a:cubicBezTo>
                <a:cubicBezTo>
                  <a:pt x="1488292" y="2576276"/>
                  <a:pt x="1483964" y="2574542"/>
                  <a:pt x="1479550" y="2571750"/>
                </a:cubicBezTo>
                <a:cubicBezTo>
                  <a:pt x="1474475" y="2565407"/>
                  <a:pt x="1469293" y="2556972"/>
                  <a:pt x="1466850" y="2549525"/>
                </a:cubicBezTo>
                <a:cubicBezTo>
                  <a:pt x="1465874" y="2541905"/>
                  <a:pt x="1465428" y="2533964"/>
                  <a:pt x="1463675" y="2527300"/>
                </a:cubicBezTo>
                <a:cubicBezTo>
                  <a:pt x="1462985" y="2523007"/>
                  <a:pt x="1458776" y="2518931"/>
                  <a:pt x="1457325" y="2514600"/>
                </a:cubicBezTo>
                <a:cubicBezTo>
                  <a:pt x="1456282" y="2510303"/>
                  <a:pt x="1455416" y="2506312"/>
                  <a:pt x="1454150" y="2501900"/>
                </a:cubicBezTo>
                <a:cubicBezTo>
                  <a:pt x="1454770" y="2470546"/>
                  <a:pt x="1455192" y="2447310"/>
                  <a:pt x="1457325" y="2419350"/>
                </a:cubicBezTo>
                <a:cubicBezTo>
                  <a:pt x="1456824" y="2413338"/>
                  <a:pt x="1459084" y="2408260"/>
                  <a:pt x="1460500" y="2403475"/>
                </a:cubicBezTo>
                <a:cubicBezTo>
                  <a:pt x="1462374" y="2394455"/>
                  <a:pt x="1461843" y="2385561"/>
                  <a:pt x="1463675" y="2374900"/>
                </a:cubicBezTo>
                <a:cubicBezTo>
                  <a:pt x="1462051" y="2337083"/>
                  <a:pt x="1463519" y="2322543"/>
                  <a:pt x="1454150" y="2292350"/>
                </a:cubicBezTo>
                <a:cubicBezTo>
                  <a:pt x="1453552" y="2288901"/>
                  <a:pt x="1452483" y="2286135"/>
                  <a:pt x="1450975" y="2282825"/>
                </a:cubicBezTo>
                <a:cubicBezTo>
                  <a:pt x="1444140" y="2270274"/>
                  <a:pt x="1430211" y="2261089"/>
                  <a:pt x="1422400" y="2251075"/>
                </a:cubicBezTo>
                <a:cubicBezTo>
                  <a:pt x="1419520" y="2246060"/>
                  <a:pt x="1413626" y="2241649"/>
                  <a:pt x="1409700" y="2238375"/>
                </a:cubicBezTo>
                <a:cubicBezTo>
                  <a:pt x="1403835" y="2224518"/>
                  <a:pt x="1411152" y="2232526"/>
                  <a:pt x="1397000" y="2216150"/>
                </a:cubicBezTo>
                <a:cubicBezTo>
                  <a:pt x="1394618" y="2213198"/>
                  <a:pt x="1393680" y="2208696"/>
                  <a:pt x="1390650" y="2206625"/>
                </a:cubicBezTo>
                <a:cubicBezTo>
                  <a:pt x="1386789" y="2203365"/>
                  <a:pt x="1381205" y="2202525"/>
                  <a:pt x="1377950" y="2200275"/>
                </a:cubicBezTo>
                <a:cubicBezTo>
                  <a:pt x="1373822" y="2197445"/>
                  <a:pt x="1371947" y="2193280"/>
                  <a:pt x="1368425" y="2190750"/>
                </a:cubicBezTo>
                <a:cubicBezTo>
                  <a:pt x="1364506" y="2187017"/>
                  <a:pt x="1358419" y="2184014"/>
                  <a:pt x="1352550" y="2181225"/>
                </a:cubicBezTo>
                <a:cubicBezTo>
                  <a:pt x="1349379" y="2179251"/>
                  <a:pt x="1346558" y="2176096"/>
                  <a:pt x="1343025" y="2174875"/>
                </a:cubicBezTo>
                <a:cubicBezTo>
                  <a:pt x="1339129" y="2173886"/>
                  <a:pt x="1334090" y="2172643"/>
                  <a:pt x="1330325" y="2171700"/>
                </a:cubicBezTo>
                <a:cubicBezTo>
                  <a:pt x="1326760" y="2170343"/>
                  <a:pt x="1321614" y="2167462"/>
                  <a:pt x="1317625" y="2165350"/>
                </a:cubicBezTo>
                <a:cubicBezTo>
                  <a:pt x="1315029" y="2161833"/>
                  <a:pt x="1313660" y="2157931"/>
                  <a:pt x="1311275" y="2155825"/>
                </a:cubicBezTo>
                <a:cubicBezTo>
                  <a:pt x="1308407" y="2152785"/>
                  <a:pt x="1304918" y="2152438"/>
                  <a:pt x="1301750" y="2149475"/>
                </a:cubicBezTo>
                <a:cubicBezTo>
                  <a:pt x="1298846" y="2147180"/>
                  <a:pt x="1294739" y="2142598"/>
                  <a:pt x="1292225" y="2139950"/>
                </a:cubicBezTo>
                <a:cubicBezTo>
                  <a:pt x="1287975" y="2135108"/>
                  <a:pt x="1282867" y="2128530"/>
                  <a:pt x="1279525" y="2124075"/>
                </a:cubicBezTo>
                <a:cubicBezTo>
                  <a:pt x="1277610" y="2120366"/>
                  <a:pt x="1276602" y="2116260"/>
                  <a:pt x="1273175" y="2114550"/>
                </a:cubicBezTo>
                <a:cubicBezTo>
                  <a:pt x="1268300" y="2112136"/>
                  <a:pt x="1262682" y="2113152"/>
                  <a:pt x="1257300" y="2111375"/>
                </a:cubicBezTo>
                <a:cubicBezTo>
                  <a:pt x="1246564" y="2088130"/>
                  <a:pt x="1256922" y="2105478"/>
                  <a:pt x="1244600" y="2085975"/>
                </a:cubicBezTo>
                <a:cubicBezTo>
                  <a:pt x="1241304" y="2080814"/>
                  <a:pt x="1239396" y="2075779"/>
                  <a:pt x="1235075" y="2070100"/>
                </a:cubicBezTo>
                <a:cubicBezTo>
                  <a:pt x="1228630" y="2064057"/>
                  <a:pt x="1221004" y="2050509"/>
                  <a:pt x="1212850" y="2047875"/>
                </a:cubicBezTo>
                <a:cubicBezTo>
                  <a:pt x="1204819" y="2046544"/>
                  <a:pt x="1202851" y="2045950"/>
                  <a:pt x="1193800" y="2041525"/>
                </a:cubicBezTo>
                <a:cubicBezTo>
                  <a:pt x="1154402" y="2024263"/>
                  <a:pt x="1215695" y="2056211"/>
                  <a:pt x="1155700" y="2025650"/>
                </a:cubicBezTo>
                <a:cubicBezTo>
                  <a:pt x="1125366" y="2011293"/>
                  <a:pt x="1163290" y="2026202"/>
                  <a:pt x="1127125" y="2012950"/>
                </a:cubicBezTo>
                <a:cubicBezTo>
                  <a:pt x="1122264" y="2010857"/>
                  <a:pt x="1118604" y="2007985"/>
                  <a:pt x="1114425" y="2006600"/>
                </a:cubicBezTo>
                <a:cubicBezTo>
                  <a:pt x="1109982" y="2004685"/>
                  <a:pt x="1104284" y="2003090"/>
                  <a:pt x="1098550" y="2000250"/>
                </a:cubicBezTo>
                <a:cubicBezTo>
                  <a:pt x="1095020" y="1998445"/>
                  <a:pt x="1092146" y="1994788"/>
                  <a:pt x="1089025" y="1993900"/>
                </a:cubicBezTo>
                <a:cubicBezTo>
                  <a:pt x="1079993" y="1991482"/>
                  <a:pt x="1068658" y="1989762"/>
                  <a:pt x="1060450" y="1984375"/>
                </a:cubicBezTo>
                <a:cubicBezTo>
                  <a:pt x="1053044" y="1981571"/>
                  <a:pt x="1048987" y="1976472"/>
                  <a:pt x="1041400" y="1974850"/>
                </a:cubicBezTo>
                <a:cubicBezTo>
                  <a:pt x="1029639" y="1970050"/>
                  <a:pt x="991498" y="1968911"/>
                  <a:pt x="987425" y="1968500"/>
                </a:cubicBezTo>
                <a:cubicBezTo>
                  <a:pt x="960054" y="1969532"/>
                  <a:pt x="906855" y="1972149"/>
                  <a:pt x="892175" y="1974850"/>
                </a:cubicBezTo>
                <a:cubicBezTo>
                  <a:pt x="865216" y="1976789"/>
                  <a:pt x="871288" y="1975284"/>
                  <a:pt x="854075" y="1981200"/>
                </a:cubicBezTo>
                <a:cubicBezTo>
                  <a:pt x="846354" y="1980975"/>
                  <a:pt x="839684" y="1980065"/>
                  <a:pt x="831850" y="1978025"/>
                </a:cubicBezTo>
                <a:cubicBezTo>
                  <a:pt x="828168" y="1976801"/>
                  <a:pt x="825797" y="1973404"/>
                  <a:pt x="822325" y="1971675"/>
                </a:cubicBezTo>
                <a:cubicBezTo>
                  <a:pt x="815702" y="1970010"/>
                  <a:pt x="809973" y="1967047"/>
                  <a:pt x="803275" y="1965325"/>
                </a:cubicBezTo>
                <a:cubicBezTo>
                  <a:pt x="800206" y="1964231"/>
                  <a:pt x="794995" y="1962236"/>
                  <a:pt x="793750" y="1962150"/>
                </a:cubicBezTo>
                <a:cubicBezTo>
                  <a:pt x="787575" y="1959982"/>
                  <a:pt x="781932" y="1956844"/>
                  <a:pt x="774700" y="1955800"/>
                </a:cubicBezTo>
                <a:cubicBezTo>
                  <a:pt x="768118" y="1954291"/>
                  <a:pt x="766146" y="1953652"/>
                  <a:pt x="758825" y="1952625"/>
                </a:cubicBezTo>
                <a:cubicBezTo>
                  <a:pt x="743455" y="1949414"/>
                  <a:pt x="738043" y="1948831"/>
                  <a:pt x="723900" y="1946275"/>
                </a:cubicBezTo>
                <a:cubicBezTo>
                  <a:pt x="708139" y="1945751"/>
                  <a:pt x="695979" y="1941029"/>
                  <a:pt x="685800" y="1936750"/>
                </a:cubicBezTo>
                <a:cubicBezTo>
                  <a:pt x="683206" y="1936236"/>
                  <a:pt x="677444" y="1935026"/>
                  <a:pt x="673100" y="1933575"/>
                </a:cubicBezTo>
                <a:cubicBezTo>
                  <a:pt x="669066" y="1932751"/>
                  <a:pt x="664991" y="1931001"/>
                  <a:pt x="660400" y="1930400"/>
                </a:cubicBezTo>
                <a:cubicBezTo>
                  <a:pt x="652214" y="1929625"/>
                  <a:pt x="644949" y="1929108"/>
                  <a:pt x="638175" y="1927225"/>
                </a:cubicBezTo>
                <a:cubicBezTo>
                  <a:pt x="630847" y="1925423"/>
                  <a:pt x="623447" y="1921978"/>
                  <a:pt x="615950" y="1920875"/>
                </a:cubicBezTo>
                <a:cubicBezTo>
                  <a:pt x="612631" y="1919972"/>
                  <a:pt x="610200" y="1918740"/>
                  <a:pt x="606425" y="1917700"/>
                </a:cubicBezTo>
                <a:cubicBezTo>
                  <a:pt x="600782" y="1916065"/>
                  <a:pt x="596009" y="1915805"/>
                  <a:pt x="590550" y="1914525"/>
                </a:cubicBezTo>
                <a:cubicBezTo>
                  <a:pt x="585001" y="1913890"/>
                  <a:pt x="580687" y="1910797"/>
                  <a:pt x="574675" y="1908175"/>
                </a:cubicBezTo>
                <a:cubicBezTo>
                  <a:pt x="562681" y="1904693"/>
                  <a:pt x="552831" y="1904001"/>
                  <a:pt x="539750" y="1901825"/>
                </a:cubicBezTo>
                <a:cubicBezTo>
                  <a:pt x="534799" y="1900918"/>
                  <a:pt x="529082" y="1899522"/>
                  <a:pt x="523875" y="1898650"/>
                </a:cubicBezTo>
                <a:cubicBezTo>
                  <a:pt x="517789" y="1898683"/>
                  <a:pt x="511384" y="1897552"/>
                  <a:pt x="504825" y="1895475"/>
                </a:cubicBezTo>
                <a:cubicBezTo>
                  <a:pt x="499553" y="1894028"/>
                  <a:pt x="432832" y="1899009"/>
                  <a:pt x="406400" y="1901825"/>
                </a:cubicBezTo>
                <a:cubicBezTo>
                  <a:pt x="401456" y="1904212"/>
                  <a:pt x="395764" y="1906165"/>
                  <a:pt x="390525" y="1908175"/>
                </a:cubicBezTo>
                <a:cubicBezTo>
                  <a:pt x="387296" y="1909745"/>
                  <a:pt x="384261" y="1910028"/>
                  <a:pt x="381000" y="1911350"/>
                </a:cubicBezTo>
                <a:cubicBezTo>
                  <a:pt x="373720" y="1913579"/>
                  <a:pt x="366756" y="1919425"/>
                  <a:pt x="358775" y="1920875"/>
                </a:cubicBezTo>
                <a:cubicBezTo>
                  <a:pt x="356208" y="1921675"/>
                  <a:pt x="335486" y="1934788"/>
                  <a:pt x="330200" y="1936750"/>
                </a:cubicBezTo>
                <a:close/>
              </a:path>
            </a:pathLst>
          </a:custGeom>
          <a:noFill/>
          <a:ln w="25400">
            <a:solidFill>
              <a:schemeClr val="accent1">
                <a:shade val="50000"/>
              </a:schemeClr>
            </a:solidFill>
            <a:prstDash val="sysDot"/>
            <a:extLst>
              <a:ext uri="{C807C97D-BFC1-408E-A445-0C87EB9F89A2}">
                <ask:lineSketchStyleProps xmlns:ask="http://schemas.microsoft.com/office/drawing/2018/sketchyshapes" sd="1219033472">
                  <a:custGeom>
                    <a:avLst/>
                    <a:gdLst>
                      <a:gd name="connsiteX0" fmla="*/ 330200 w 2206864"/>
                      <a:gd name="connsiteY0" fmla="*/ 1936750 h 2886075"/>
                      <a:gd name="connsiteX1" fmla="*/ 330200 w 2206864"/>
                      <a:gd name="connsiteY1" fmla="*/ 1936750 h 2886075"/>
                      <a:gd name="connsiteX2" fmla="*/ 304800 w 2206864"/>
                      <a:gd name="connsiteY2" fmla="*/ 1946275 h 2886075"/>
                      <a:gd name="connsiteX3" fmla="*/ 292100 w 2206864"/>
                      <a:gd name="connsiteY3" fmla="*/ 1955800 h 2886075"/>
                      <a:gd name="connsiteX4" fmla="*/ 276225 w 2206864"/>
                      <a:gd name="connsiteY4" fmla="*/ 1965325 h 2886075"/>
                      <a:gd name="connsiteX5" fmla="*/ 250825 w 2206864"/>
                      <a:gd name="connsiteY5" fmla="*/ 1974850 h 2886075"/>
                      <a:gd name="connsiteX6" fmla="*/ 212725 w 2206864"/>
                      <a:gd name="connsiteY6" fmla="*/ 2016125 h 2886075"/>
                      <a:gd name="connsiteX7" fmla="*/ 200025 w 2206864"/>
                      <a:gd name="connsiteY7" fmla="*/ 2028825 h 2886075"/>
                      <a:gd name="connsiteX8" fmla="*/ 187325 w 2206864"/>
                      <a:gd name="connsiteY8" fmla="*/ 2051050 h 2886075"/>
                      <a:gd name="connsiteX9" fmla="*/ 180975 w 2206864"/>
                      <a:gd name="connsiteY9" fmla="*/ 2060575 h 2886075"/>
                      <a:gd name="connsiteX10" fmla="*/ 177800 w 2206864"/>
                      <a:gd name="connsiteY10" fmla="*/ 2070100 h 2886075"/>
                      <a:gd name="connsiteX11" fmla="*/ 161925 w 2206864"/>
                      <a:gd name="connsiteY11" fmla="*/ 2095500 h 2886075"/>
                      <a:gd name="connsiteX12" fmla="*/ 158750 w 2206864"/>
                      <a:gd name="connsiteY12" fmla="*/ 2105025 h 2886075"/>
                      <a:gd name="connsiteX13" fmla="*/ 152400 w 2206864"/>
                      <a:gd name="connsiteY13" fmla="*/ 2117725 h 2886075"/>
                      <a:gd name="connsiteX14" fmla="*/ 149225 w 2206864"/>
                      <a:gd name="connsiteY14" fmla="*/ 2133600 h 2886075"/>
                      <a:gd name="connsiteX15" fmla="*/ 133350 w 2206864"/>
                      <a:gd name="connsiteY15" fmla="*/ 2155825 h 2886075"/>
                      <a:gd name="connsiteX16" fmla="*/ 123825 w 2206864"/>
                      <a:gd name="connsiteY16" fmla="*/ 2178050 h 2886075"/>
                      <a:gd name="connsiteX17" fmla="*/ 117475 w 2206864"/>
                      <a:gd name="connsiteY17" fmla="*/ 2193925 h 2886075"/>
                      <a:gd name="connsiteX18" fmla="*/ 101600 w 2206864"/>
                      <a:gd name="connsiteY18" fmla="*/ 2222500 h 2886075"/>
                      <a:gd name="connsiteX19" fmla="*/ 98425 w 2206864"/>
                      <a:gd name="connsiteY19" fmla="*/ 2235200 h 2886075"/>
                      <a:gd name="connsiteX20" fmla="*/ 95250 w 2206864"/>
                      <a:gd name="connsiteY20" fmla="*/ 2244725 h 2886075"/>
                      <a:gd name="connsiteX21" fmla="*/ 92075 w 2206864"/>
                      <a:gd name="connsiteY21" fmla="*/ 2279650 h 2886075"/>
                      <a:gd name="connsiteX22" fmla="*/ 88900 w 2206864"/>
                      <a:gd name="connsiteY22" fmla="*/ 2289175 h 2886075"/>
                      <a:gd name="connsiteX23" fmla="*/ 85725 w 2206864"/>
                      <a:gd name="connsiteY23" fmla="*/ 2308225 h 2886075"/>
                      <a:gd name="connsiteX24" fmla="*/ 76200 w 2206864"/>
                      <a:gd name="connsiteY24" fmla="*/ 2320925 h 2886075"/>
                      <a:gd name="connsiteX25" fmla="*/ 69850 w 2206864"/>
                      <a:gd name="connsiteY25" fmla="*/ 2333625 h 2886075"/>
                      <a:gd name="connsiteX26" fmla="*/ 57150 w 2206864"/>
                      <a:gd name="connsiteY26" fmla="*/ 2343150 h 2886075"/>
                      <a:gd name="connsiteX27" fmla="*/ 38100 w 2206864"/>
                      <a:gd name="connsiteY27" fmla="*/ 2352675 h 2886075"/>
                      <a:gd name="connsiteX28" fmla="*/ 9525 w 2206864"/>
                      <a:gd name="connsiteY28" fmla="*/ 2346325 h 2886075"/>
                      <a:gd name="connsiteX29" fmla="*/ 3175 w 2206864"/>
                      <a:gd name="connsiteY29" fmla="*/ 2336800 h 2886075"/>
                      <a:gd name="connsiteX30" fmla="*/ 9525 w 2206864"/>
                      <a:gd name="connsiteY30" fmla="*/ 2228850 h 2886075"/>
                      <a:gd name="connsiteX31" fmla="*/ 12700 w 2206864"/>
                      <a:gd name="connsiteY31" fmla="*/ 2216150 h 2886075"/>
                      <a:gd name="connsiteX32" fmla="*/ 15875 w 2206864"/>
                      <a:gd name="connsiteY32" fmla="*/ 2200275 h 2886075"/>
                      <a:gd name="connsiteX33" fmla="*/ 22225 w 2206864"/>
                      <a:gd name="connsiteY33" fmla="*/ 2178050 h 2886075"/>
                      <a:gd name="connsiteX34" fmla="*/ 28575 w 2206864"/>
                      <a:gd name="connsiteY34" fmla="*/ 2146300 h 2886075"/>
                      <a:gd name="connsiteX35" fmla="*/ 38100 w 2206864"/>
                      <a:gd name="connsiteY35" fmla="*/ 2095500 h 2886075"/>
                      <a:gd name="connsiteX36" fmla="*/ 50800 w 2206864"/>
                      <a:gd name="connsiteY36" fmla="*/ 2070100 h 2886075"/>
                      <a:gd name="connsiteX37" fmla="*/ 53975 w 2206864"/>
                      <a:gd name="connsiteY37" fmla="*/ 2060575 h 2886075"/>
                      <a:gd name="connsiteX38" fmla="*/ 69850 w 2206864"/>
                      <a:gd name="connsiteY38" fmla="*/ 2022475 h 2886075"/>
                      <a:gd name="connsiteX39" fmla="*/ 85725 w 2206864"/>
                      <a:gd name="connsiteY39" fmla="*/ 1981200 h 2886075"/>
                      <a:gd name="connsiteX40" fmla="*/ 98425 w 2206864"/>
                      <a:gd name="connsiteY40" fmla="*/ 1952625 h 2886075"/>
                      <a:gd name="connsiteX41" fmla="*/ 114300 w 2206864"/>
                      <a:gd name="connsiteY41" fmla="*/ 1924050 h 2886075"/>
                      <a:gd name="connsiteX42" fmla="*/ 123825 w 2206864"/>
                      <a:gd name="connsiteY42" fmla="*/ 1901825 h 2886075"/>
                      <a:gd name="connsiteX43" fmla="*/ 127000 w 2206864"/>
                      <a:gd name="connsiteY43" fmla="*/ 1889125 h 2886075"/>
                      <a:gd name="connsiteX44" fmla="*/ 142875 w 2206864"/>
                      <a:gd name="connsiteY44" fmla="*/ 1863725 h 2886075"/>
                      <a:gd name="connsiteX45" fmla="*/ 146050 w 2206864"/>
                      <a:gd name="connsiteY45" fmla="*/ 1854200 h 2886075"/>
                      <a:gd name="connsiteX46" fmla="*/ 142875 w 2206864"/>
                      <a:gd name="connsiteY46" fmla="*/ 1800225 h 2886075"/>
                      <a:gd name="connsiteX47" fmla="*/ 123825 w 2206864"/>
                      <a:gd name="connsiteY47" fmla="*/ 1778000 h 2886075"/>
                      <a:gd name="connsiteX48" fmla="*/ 111125 w 2206864"/>
                      <a:gd name="connsiteY48" fmla="*/ 1771650 h 2886075"/>
                      <a:gd name="connsiteX49" fmla="*/ 98425 w 2206864"/>
                      <a:gd name="connsiteY49" fmla="*/ 1768475 h 2886075"/>
                      <a:gd name="connsiteX50" fmla="*/ 92075 w 2206864"/>
                      <a:gd name="connsiteY50" fmla="*/ 1733550 h 2886075"/>
                      <a:gd name="connsiteX51" fmla="*/ 101600 w 2206864"/>
                      <a:gd name="connsiteY51" fmla="*/ 1625600 h 2886075"/>
                      <a:gd name="connsiteX52" fmla="*/ 104775 w 2206864"/>
                      <a:gd name="connsiteY52" fmla="*/ 1616075 h 2886075"/>
                      <a:gd name="connsiteX53" fmla="*/ 114300 w 2206864"/>
                      <a:gd name="connsiteY53" fmla="*/ 1549400 h 2886075"/>
                      <a:gd name="connsiteX54" fmla="*/ 120650 w 2206864"/>
                      <a:gd name="connsiteY54" fmla="*/ 1524000 h 2886075"/>
                      <a:gd name="connsiteX55" fmla="*/ 127000 w 2206864"/>
                      <a:gd name="connsiteY55" fmla="*/ 1501775 h 2886075"/>
                      <a:gd name="connsiteX56" fmla="*/ 130175 w 2206864"/>
                      <a:gd name="connsiteY56" fmla="*/ 1482725 h 2886075"/>
                      <a:gd name="connsiteX57" fmla="*/ 123825 w 2206864"/>
                      <a:gd name="connsiteY57" fmla="*/ 1368425 h 2886075"/>
                      <a:gd name="connsiteX58" fmla="*/ 101600 w 2206864"/>
                      <a:gd name="connsiteY58" fmla="*/ 1343025 h 2886075"/>
                      <a:gd name="connsiteX59" fmla="*/ 95250 w 2206864"/>
                      <a:gd name="connsiteY59" fmla="*/ 1333500 h 2886075"/>
                      <a:gd name="connsiteX60" fmla="*/ 76200 w 2206864"/>
                      <a:gd name="connsiteY60" fmla="*/ 1308100 h 2886075"/>
                      <a:gd name="connsiteX61" fmla="*/ 57150 w 2206864"/>
                      <a:gd name="connsiteY61" fmla="*/ 1285875 h 2886075"/>
                      <a:gd name="connsiteX62" fmla="*/ 50800 w 2206864"/>
                      <a:gd name="connsiteY62" fmla="*/ 1273175 h 2886075"/>
                      <a:gd name="connsiteX63" fmla="*/ 47625 w 2206864"/>
                      <a:gd name="connsiteY63" fmla="*/ 1174750 h 2886075"/>
                      <a:gd name="connsiteX64" fmla="*/ 63500 w 2206864"/>
                      <a:gd name="connsiteY64" fmla="*/ 1155700 h 2886075"/>
                      <a:gd name="connsiteX65" fmla="*/ 69850 w 2206864"/>
                      <a:gd name="connsiteY65" fmla="*/ 1146175 h 2886075"/>
                      <a:gd name="connsiteX66" fmla="*/ 92075 w 2206864"/>
                      <a:gd name="connsiteY66" fmla="*/ 1117600 h 2886075"/>
                      <a:gd name="connsiteX67" fmla="*/ 95250 w 2206864"/>
                      <a:gd name="connsiteY67" fmla="*/ 1108075 h 2886075"/>
                      <a:gd name="connsiteX68" fmla="*/ 111125 w 2206864"/>
                      <a:gd name="connsiteY68" fmla="*/ 1085850 h 2886075"/>
                      <a:gd name="connsiteX69" fmla="*/ 120650 w 2206864"/>
                      <a:gd name="connsiteY69" fmla="*/ 1057275 h 2886075"/>
                      <a:gd name="connsiteX70" fmla="*/ 139700 w 2206864"/>
                      <a:gd name="connsiteY70" fmla="*/ 1028700 h 2886075"/>
                      <a:gd name="connsiteX71" fmla="*/ 152400 w 2206864"/>
                      <a:gd name="connsiteY71" fmla="*/ 1009650 h 2886075"/>
                      <a:gd name="connsiteX72" fmla="*/ 165100 w 2206864"/>
                      <a:gd name="connsiteY72" fmla="*/ 1003300 h 2886075"/>
                      <a:gd name="connsiteX73" fmla="*/ 177800 w 2206864"/>
                      <a:gd name="connsiteY73" fmla="*/ 993775 h 2886075"/>
                      <a:gd name="connsiteX74" fmla="*/ 203200 w 2206864"/>
                      <a:gd name="connsiteY74" fmla="*/ 984250 h 2886075"/>
                      <a:gd name="connsiteX75" fmla="*/ 222250 w 2206864"/>
                      <a:gd name="connsiteY75" fmla="*/ 974725 h 2886075"/>
                      <a:gd name="connsiteX76" fmla="*/ 244475 w 2206864"/>
                      <a:gd name="connsiteY76" fmla="*/ 939800 h 2886075"/>
                      <a:gd name="connsiteX77" fmla="*/ 250825 w 2206864"/>
                      <a:gd name="connsiteY77" fmla="*/ 911225 h 2886075"/>
                      <a:gd name="connsiteX78" fmla="*/ 257175 w 2206864"/>
                      <a:gd name="connsiteY78" fmla="*/ 898525 h 2886075"/>
                      <a:gd name="connsiteX79" fmla="*/ 263525 w 2206864"/>
                      <a:gd name="connsiteY79" fmla="*/ 876300 h 2886075"/>
                      <a:gd name="connsiteX80" fmla="*/ 257175 w 2206864"/>
                      <a:gd name="connsiteY80" fmla="*/ 854075 h 2886075"/>
                      <a:gd name="connsiteX81" fmla="*/ 244475 w 2206864"/>
                      <a:gd name="connsiteY81" fmla="*/ 844550 h 2886075"/>
                      <a:gd name="connsiteX82" fmla="*/ 225425 w 2206864"/>
                      <a:gd name="connsiteY82" fmla="*/ 828675 h 2886075"/>
                      <a:gd name="connsiteX83" fmla="*/ 215900 w 2206864"/>
                      <a:gd name="connsiteY83" fmla="*/ 800100 h 2886075"/>
                      <a:gd name="connsiteX84" fmla="*/ 177800 w 2206864"/>
                      <a:gd name="connsiteY84" fmla="*/ 784225 h 2886075"/>
                      <a:gd name="connsiteX85" fmla="*/ 165100 w 2206864"/>
                      <a:gd name="connsiteY85" fmla="*/ 765175 h 2886075"/>
                      <a:gd name="connsiteX86" fmla="*/ 152400 w 2206864"/>
                      <a:gd name="connsiteY86" fmla="*/ 762000 h 2886075"/>
                      <a:gd name="connsiteX87" fmla="*/ 133350 w 2206864"/>
                      <a:gd name="connsiteY87" fmla="*/ 746125 h 2886075"/>
                      <a:gd name="connsiteX88" fmla="*/ 111125 w 2206864"/>
                      <a:gd name="connsiteY88" fmla="*/ 733425 h 2886075"/>
                      <a:gd name="connsiteX89" fmla="*/ 92075 w 2206864"/>
                      <a:gd name="connsiteY89" fmla="*/ 714375 h 2886075"/>
                      <a:gd name="connsiteX90" fmla="*/ 53975 w 2206864"/>
                      <a:gd name="connsiteY90" fmla="*/ 682625 h 2886075"/>
                      <a:gd name="connsiteX91" fmla="*/ 41275 w 2206864"/>
                      <a:gd name="connsiteY91" fmla="*/ 657225 h 2886075"/>
                      <a:gd name="connsiteX92" fmla="*/ 38100 w 2206864"/>
                      <a:gd name="connsiteY92" fmla="*/ 647700 h 2886075"/>
                      <a:gd name="connsiteX93" fmla="*/ 19050 w 2206864"/>
                      <a:gd name="connsiteY93" fmla="*/ 619125 h 2886075"/>
                      <a:gd name="connsiteX94" fmla="*/ 15875 w 2206864"/>
                      <a:gd name="connsiteY94" fmla="*/ 609600 h 2886075"/>
                      <a:gd name="connsiteX95" fmla="*/ 9525 w 2206864"/>
                      <a:gd name="connsiteY95" fmla="*/ 600075 h 2886075"/>
                      <a:gd name="connsiteX96" fmla="*/ 6350 w 2206864"/>
                      <a:gd name="connsiteY96" fmla="*/ 581025 h 2886075"/>
                      <a:gd name="connsiteX97" fmla="*/ 0 w 2206864"/>
                      <a:gd name="connsiteY97" fmla="*/ 561975 h 2886075"/>
                      <a:gd name="connsiteX98" fmla="*/ 31750 w 2206864"/>
                      <a:gd name="connsiteY98" fmla="*/ 501650 h 2886075"/>
                      <a:gd name="connsiteX99" fmla="*/ 41275 w 2206864"/>
                      <a:gd name="connsiteY99" fmla="*/ 498475 h 2886075"/>
                      <a:gd name="connsiteX100" fmla="*/ 57150 w 2206864"/>
                      <a:gd name="connsiteY100" fmla="*/ 479425 h 2886075"/>
                      <a:gd name="connsiteX101" fmla="*/ 63500 w 2206864"/>
                      <a:gd name="connsiteY101" fmla="*/ 447675 h 2886075"/>
                      <a:gd name="connsiteX102" fmla="*/ 69850 w 2206864"/>
                      <a:gd name="connsiteY102" fmla="*/ 425450 h 2886075"/>
                      <a:gd name="connsiteX103" fmla="*/ 57150 w 2206864"/>
                      <a:gd name="connsiteY103" fmla="*/ 339725 h 2886075"/>
                      <a:gd name="connsiteX104" fmla="*/ 53975 w 2206864"/>
                      <a:gd name="connsiteY104" fmla="*/ 301625 h 2886075"/>
                      <a:gd name="connsiteX105" fmla="*/ 47625 w 2206864"/>
                      <a:gd name="connsiteY105" fmla="*/ 292100 h 2886075"/>
                      <a:gd name="connsiteX106" fmla="*/ 44450 w 2206864"/>
                      <a:gd name="connsiteY106" fmla="*/ 273050 h 2886075"/>
                      <a:gd name="connsiteX107" fmla="*/ 47625 w 2206864"/>
                      <a:gd name="connsiteY107" fmla="*/ 190500 h 2886075"/>
                      <a:gd name="connsiteX108" fmla="*/ 82550 w 2206864"/>
                      <a:gd name="connsiteY108" fmla="*/ 158750 h 2886075"/>
                      <a:gd name="connsiteX109" fmla="*/ 101600 w 2206864"/>
                      <a:gd name="connsiteY109" fmla="*/ 152400 h 2886075"/>
                      <a:gd name="connsiteX110" fmla="*/ 111125 w 2206864"/>
                      <a:gd name="connsiteY110" fmla="*/ 146050 h 2886075"/>
                      <a:gd name="connsiteX111" fmla="*/ 127000 w 2206864"/>
                      <a:gd name="connsiteY111" fmla="*/ 142875 h 2886075"/>
                      <a:gd name="connsiteX112" fmla="*/ 149225 w 2206864"/>
                      <a:gd name="connsiteY112" fmla="*/ 136525 h 2886075"/>
                      <a:gd name="connsiteX113" fmla="*/ 165100 w 2206864"/>
                      <a:gd name="connsiteY113" fmla="*/ 133350 h 2886075"/>
                      <a:gd name="connsiteX114" fmla="*/ 203200 w 2206864"/>
                      <a:gd name="connsiteY114" fmla="*/ 123825 h 2886075"/>
                      <a:gd name="connsiteX115" fmla="*/ 276225 w 2206864"/>
                      <a:gd name="connsiteY115" fmla="*/ 107950 h 2886075"/>
                      <a:gd name="connsiteX116" fmla="*/ 295275 w 2206864"/>
                      <a:gd name="connsiteY116" fmla="*/ 104775 h 2886075"/>
                      <a:gd name="connsiteX117" fmla="*/ 320675 w 2206864"/>
                      <a:gd name="connsiteY117" fmla="*/ 95250 h 2886075"/>
                      <a:gd name="connsiteX118" fmla="*/ 387350 w 2206864"/>
                      <a:gd name="connsiteY118" fmla="*/ 85725 h 2886075"/>
                      <a:gd name="connsiteX119" fmla="*/ 415925 w 2206864"/>
                      <a:gd name="connsiteY119" fmla="*/ 79375 h 2886075"/>
                      <a:gd name="connsiteX120" fmla="*/ 434975 w 2206864"/>
                      <a:gd name="connsiteY120" fmla="*/ 76200 h 2886075"/>
                      <a:gd name="connsiteX121" fmla="*/ 473075 w 2206864"/>
                      <a:gd name="connsiteY121" fmla="*/ 66675 h 2886075"/>
                      <a:gd name="connsiteX122" fmla="*/ 482600 w 2206864"/>
                      <a:gd name="connsiteY122" fmla="*/ 60325 h 2886075"/>
                      <a:gd name="connsiteX123" fmla="*/ 504825 w 2206864"/>
                      <a:gd name="connsiteY123" fmla="*/ 38100 h 2886075"/>
                      <a:gd name="connsiteX124" fmla="*/ 514350 w 2206864"/>
                      <a:gd name="connsiteY124" fmla="*/ 31750 h 2886075"/>
                      <a:gd name="connsiteX125" fmla="*/ 530225 w 2206864"/>
                      <a:gd name="connsiteY125" fmla="*/ 15875 h 2886075"/>
                      <a:gd name="connsiteX126" fmla="*/ 546100 w 2206864"/>
                      <a:gd name="connsiteY126" fmla="*/ 3175 h 2886075"/>
                      <a:gd name="connsiteX127" fmla="*/ 558800 w 2206864"/>
                      <a:gd name="connsiteY127" fmla="*/ 0 h 2886075"/>
                      <a:gd name="connsiteX128" fmla="*/ 574675 w 2206864"/>
                      <a:gd name="connsiteY128" fmla="*/ 3175 h 2886075"/>
                      <a:gd name="connsiteX129" fmla="*/ 590550 w 2206864"/>
                      <a:gd name="connsiteY129" fmla="*/ 38100 h 2886075"/>
                      <a:gd name="connsiteX130" fmla="*/ 593725 w 2206864"/>
                      <a:gd name="connsiteY130" fmla="*/ 50800 h 2886075"/>
                      <a:gd name="connsiteX131" fmla="*/ 596900 w 2206864"/>
                      <a:gd name="connsiteY131" fmla="*/ 63500 h 2886075"/>
                      <a:gd name="connsiteX132" fmla="*/ 600075 w 2206864"/>
                      <a:gd name="connsiteY132" fmla="*/ 73025 h 2886075"/>
                      <a:gd name="connsiteX133" fmla="*/ 612775 w 2206864"/>
                      <a:gd name="connsiteY133" fmla="*/ 95250 h 2886075"/>
                      <a:gd name="connsiteX134" fmla="*/ 619125 w 2206864"/>
                      <a:gd name="connsiteY134" fmla="*/ 114300 h 2886075"/>
                      <a:gd name="connsiteX135" fmla="*/ 628650 w 2206864"/>
                      <a:gd name="connsiteY135" fmla="*/ 127000 h 2886075"/>
                      <a:gd name="connsiteX136" fmla="*/ 635000 w 2206864"/>
                      <a:gd name="connsiteY136" fmla="*/ 142875 h 2886075"/>
                      <a:gd name="connsiteX137" fmla="*/ 641350 w 2206864"/>
                      <a:gd name="connsiteY137" fmla="*/ 161925 h 2886075"/>
                      <a:gd name="connsiteX138" fmla="*/ 647700 w 2206864"/>
                      <a:gd name="connsiteY138" fmla="*/ 171450 h 2886075"/>
                      <a:gd name="connsiteX139" fmla="*/ 657225 w 2206864"/>
                      <a:gd name="connsiteY139" fmla="*/ 206375 h 2886075"/>
                      <a:gd name="connsiteX140" fmla="*/ 673100 w 2206864"/>
                      <a:gd name="connsiteY140" fmla="*/ 225425 h 2886075"/>
                      <a:gd name="connsiteX141" fmla="*/ 682625 w 2206864"/>
                      <a:gd name="connsiteY141" fmla="*/ 231775 h 2886075"/>
                      <a:gd name="connsiteX142" fmla="*/ 698500 w 2206864"/>
                      <a:gd name="connsiteY142" fmla="*/ 254000 h 2886075"/>
                      <a:gd name="connsiteX143" fmla="*/ 708025 w 2206864"/>
                      <a:gd name="connsiteY143" fmla="*/ 288925 h 2886075"/>
                      <a:gd name="connsiteX144" fmla="*/ 714375 w 2206864"/>
                      <a:gd name="connsiteY144" fmla="*/ 307975 h 2886075"/>
                      <a:gd name="connsiteX145" fmla="*/ 711200 w 2206864"/>
                      <a:gd name="connsiteY145" fmla="*/ 346075 h 2886075"/>
                      <a:gd name="connsiteX146" fmla="*/ 708025 w 2206864"/>
                      <a:gd name="connsiteY146" fmla="*/ 355600 h 2886075"/>
                      <a:gd name="connsiteX147" fmla="*/ 692150 w 2206864"/>
                      <a:gd name="connsiteY147" fmla="*/ 384175 h 2886075"/>
                      <a:gd name="connsiteX148" fmla="*/ 685800 w 2206864"/>
                      <a:gd name="connsiteY148" fmla="*/ 393700 h 2886075"/>
                      <a:gd name="connsiteX149" fmla="*/ 676275 w 2206864"/>
                      <a:gd name="connsiteY149" fmla="*/ 412750 h 2886075"/>
                      <a:gd name="connsiteX150" fmla="*/ 666750 w 2206864"/>
                      <a:gd name="connsiteY150" fmla="*/ 438150 h 2886075"/>
                      <a:gd name="connsiteX151" fmla="*/ 663575 w 2206864"/>
                      <a:gd name="connsiteY151" fmla="*/ 447675 h 2886075"/>
                      <a:gd name="connsiteX152" fmla="*/ 654050 w 2206864"/>
                      <a:gd name="connsiteY152" fmla="*/ 457200 h 2886075"/>
                      <a:gd name="connsiteX153" fmla="*/ 647700 w 2206864"/>
                      <a:gd name="connsiteY153" fmla="*/ 469900 h 2886075"/>
                      <a:gd name="connsiteX154" fmla="*/ 635000 w 2206864"/>
                      <a:gd name="connsiteY154" fmla="*/ 485775 h 2886075"/>
                      <a:gd name="connsiteX155" fmla="*/ 615950 w 2206864"/>
                      <a:gd name="connsiteY155" fmla="*/ 511175 h 2886075"/>
                      <a:gd name="connsiteX156" fmla="*/ 609600 w 2206864"/>
                      <a:gd name="connsiteY156" fmla="*/ 530225 h 2886075"/>
                      <a:gd name="connsiteX157" fmla="*/ 587375 w 2206864"/>
                      <a:gd name="connsiteY157" fmla="*/ 574675 h 2886075"/>
                      <a:gd name="connsiteX158" fmla="*/ 584200 w 2206864"/>
                      <a:gd name="connsiteY158" fmla="*/ 587375 h 2886075"/>
                      <a:gd name="connsiteX159" fmla="*/ 581025 w 2206864"/>
                      <a:gd name="connsiteY159" fmla="*/ 603250 h 2886075"/>
                      <a:gd name="connsiteX160" fmla="*/ 574675 w 2206864"/>
                      <a:gd name="connsiteY160" fmla="*/ 622300 h 2886075"/>
                      <a:gd name="connsiteX161" fmla="*/ 571500 w 2206864"/>
                      <a:gd name="connsiteY161" fmla="*/ 638175 h 2886075"/>
                      <a:gd name="connsiteX162" fmla="*/ 565150 w 2206864"/>
                      <a:gd name="connsiteY162" fmla="*/ 654050 h 2886075"/>
                      <a:gd name="connsiteX163" fmla="*/ 555625 w 2206864"/>
                      <a:gd name="connsiteY163" fmla="*/ 682625 h 2886075"/>
                      <a:gd name="connsiteX164" fmla="*/ 558800 w 2206864"/>
                      <a:gd name="connsiteY164" fmla="*/ 739775 h 2886075"/>
                      <a:gd name="connsiteX165" fmla="*/ 565150 w 2206864"/>
                      <a:gd name="connsiteY165" fmla="*/ 755650 h 2886075"/>
                      <a:gd name="connsiteX166" fmla="*/ 568325 w 2206864"/>
                      <a:gd name="connsiteY166" fmla="*/ 765175 h 2886075"/>
                      <a:gd name="connsiteX167" fmla="*/ 574675 w 2206864"/>
                      <a:gd name="connsiteY167" fmla="*/ 787400 h 2886075"/>
                      <a:gd name="connsiteX168" fmla="*/ 584200 w 2206864"/>
                      <a:gd name="connsiteY168" fmla="*/ 793750 h 2886075"/>
                      <a:gd name="connsiteX169" fmla="*/ 615950 w 2206864"/>
                      <a:gd name="connsiteY169" fmla="*/ 838200 h 2886075"/>
                      <a:gd name="connsiteX170" fmla="*/ 628650 w 2206864"/>
                      <a:gd name="connsiteY170" fmla="*/ 857250 h 2886075"/>
                      <a:gd name="connsiteX171" fmla="*/ 638175 w 2206864"/>
                      <a:gd name="connsiteY171" fmla="*/ 908050 h 2886075"/>
                      <a:gd name="connsiteX172" fmla="*/ 644525 w 2206864"/>
                      <a:gd name="connsiteY172" fmla="*/ 917575 h 2886075"/>
                      <a:gd name="connsiteX173" fmla="*/ 647700 w 2206864"/>
                      <a:gd name="connsiteY173" fmla="*/ 927100 h 2886075"/>
                      <a:gd name="connsiteX174" fmla="*/ 657225 w 2206864"/>
                      <a:gd name="connsiteY174" fmla="*/ 971550 h 2886075"/>
                      <a:gd name="connsiteX175" fmla="*/ 660400 w 2206864"/>
                      <a:gd name="connsiteY175" fmla="*/ 1200150 h 2886075"/>
                      <a:gd name="connsiteX176" fmla="*/ 666750 w 2206864"/>
                      <a:gd name="connsiteY176" fmla="*/ 1209675 h 2886075"/>
                      <a:gd name="connsiteX177" fmla="*/ 679450 w 2206864"/>
                      <a:gd name="connsiteY177" fmla="*/ 1222375 h 2886075"/>
                      <a:gd name="connsiteX178" fmla="*/ 685800 w 2206864"/>
                      <a:gd name="connsiteY178" fmla="*/ 1231900 h 2886075"/>
                      <a:gd name="connsiteX179" fmla="*/ 688975 w 2206864"/>
                      <a:gd name="connsiteY179" fmla="*/ 1244600 h 2886075"/>
                      <a:gd name="connsiteX180" fmla="*/ 695325 w 2206864"/>
                      <a:gd name="connsiteY180" fmla="*/ 1260475 h 2886075"/>
                      <a:gd name="connsiteX181" fmla="*/ 698500 w 2206864"/>
                      <a:gd name="connsiteY181" fmla="*/ 1276350 h 2886075"/>
                      <a:gd name="connsiteX182" fmla="*/ 704850 w 2206864"/>
                      <a:gd name="connsiteY182" fmla="*/ 1289050 h 2886075"/>
                      <a:gd name="connsiteX183" fmla="*/ 714375 w 2206864"/>
                      <a:gd name="connsiteY183" fmla="*/ 1311275 h 2886075"/>
                      <a:gd name="connsiteX184" fmla="*/ 723900 w 2206864"/>
                      <a:gd name="connsiteY184" fmla="*/ 1323975 h 2886075"/>
                      <a:gd name="connsiteX185" fmla="*/ 739775 w 2206864"/>
                      <a:gd name="connsiteY185" fmla="*/ 1343025 h 2886075"/>
                      <a:gd name="connsiteX186" fmla="*/ 746125 w 2206864"/>
                      <a:gd name="connsiteY186" fmla="*/ 1352550 h 2886075"/>
                      <a:gd name="connsiteX187" fmla="*/ 755650 w 2206864"/>
                      <a:gd name="connsiteY187" fmla="*/ 1355725 h 2886075"/>
                      <a:gd name="connsiteX188" fmla="*/ 765175 w 2206864"/>
                      <a:gd name="connsiteY188" fmla="*/ 1365250 h 2886075"/>
                      <a:gd name="connsiteX189" fmla="*/ 777875 w 2206864"/>
                      <a:gd name="connsiteY189" fmla="*/ 1368425 h 2886075"/>
                      <a:gd name="connsiteX190" fmla="*/ 784225 w 2206864"/>
                      <a:gd name="connsiteY190" fmla="*/ 1384300 h 2886075"/>
                      <a:gd name="connsiteX191" fmla="*/ 809625 w 2206864"/>
                      <a:gd name="connsiteY191" fmla="*/ 1406525 h 2886075"/>
                      <a:gd name="connsiteX192" fmla="*/ 815975 w 2206864"/>
                      <a:gd name="connsiteY192" fmla="*/ 1419225 h 2886075"/>
                      <a:gd name="connsiteX193" fmla="*/ 838200 w 2206864"/>
                      <a:gd name="connsiteY193" fmla="*/ 1431925 h 2886075"/>
                      <a:gd name="connsiteX194" fmla="*/ 857250 w 2206864"/>
                      <a:gd name="connsiteY194" fmla="*/ 1444625 h 2886075"/>
                      <a:gd name="connsiteX195" fmla="*/ 901700 w 2206864"/>
                      <a:gd name="connsiteY195" fmla="*/ 1470025 h 2886075"/>
                      <a:gd name="connsiteX196" fmla="*/ 939800 w 2206864"/>
                      <a:gd name="connsiteY196" fmla="*/ 1485900 h 2886075"/>
                      <a:gd name="connsiteX197" fmla="*/ 958850 w 2206864"/>
                      <a:gd name="connsiteY197" fmla="*/ 1498600 h 2886075"/>
                      <a:gd name="connsiteX198" fmla="*/ 1016000 w 2206864"/>
                      <a:gd name="connsiteY198" fmla="*/ 1514475 h 2886075"/>
                      <a:gd name="connsiteX199" fmla="*/ 1050925 w 2206864"/>
                      <a:gd name="connsiteY199" fmla="*/ 1530350 h 2886075"/>
                      <a:gd name="connsiteX200" fmla="*/ 1082675 w 2206864"/>
                      <a:gd name="connsiteY200" fmla="*/ 1546225 h 2886075"/>
                      <a:gd name="connsiteX201" fmla="*/ 1098550 w 2206864"/>
                      <a:gd name="connsiteY201" fmla="*/ 1555750 h 2886075"/>
                      <a:gd name="connsiteX202" fmla="*/ 1120775 w 2206864"/>
                      <a:gd name="connsiteY202" fmla="*/ 1571625 h 2886075"/>
                      <a:gd name="connsiteX203" fmla="*/ 1139825 w 2206864"/>
                      <a:gd name="connsiteY203" fmla="*/ 1574800 h 2886075"/>
                      <a:gd name="connsiteX204" fmla="*/ 1181100 w 2206864"/>
                      <a:gd name="connsiteY204" fmla="*/ 1587500 h 2886075"/>
                      <a:gd name="connsiteX205" fmla="*/ 1228725 w 2206864"/>
                      <a:gd name="connsiteY205" fmla="*/ 1584325 h 2886075"/>
                      <a:gd name="connsiteX206" fmla="*/ 1270000 w 2206864"/>
                      <a:gd name="connsiteY206" fmla="*/ 1590675 h 2886075"/>
                      <a:gd name="connsiteX207" fmla="*/ 1298575 w 2206864"/>
                      <a:gd name="connsiteY207" fmla="*/ 1597025 h 2886075"/>
                      <a:gd name="connsiteX208" fmla="*/ 1346200 w 2206864"/>
                      <a:gd name="connsiteY208" fmla="*/ 1609725 h 2886075"/>
                      <a:gd name="connsiteX209" fmla="*/ 1377950 w 2206864"/>
                      <a:gd name="connsiteY209" fmla="*/ 1619250 h 2886075"/>
                      <a:gd name="connsiteX210" fmla="*/ 1390650 w 2206864"/>
                      <a:gd name="connsiteY210" fmla="*/ 1625600 h 2886075"/>
                      <a:gd name="connsiteX211" fmla="*/ 1419225 w 2206864"/>
                      <a:gd name="connsiteY211" fmla="*/ 1657350 h 2886075"/>
                      <a:gd name="connsiteX212" fmla="*/ 1425575 w 2206864"/>
                      <a:gd name="connsiteY212" fmla="*/ 1682750 h 2886075"/>
                      <a:gd name="connsiteX213" fmla="*/ 1438275 w 2206864"/>
                      <a:gd name="connsiteY213" fmla="*/ 1708150 h 2886075"/>
                      <a:gd name="connsiteX214" fmla="*/ 1444625 w 2206864"/>
                      <a:gd name="connsiteY214" fmla="*/ 1727200 h 2886075"/>
                      <a:gd name="connsiteX215" fmla="*/ 1460500 w 2206864"/>
                      <a:gd name="connsiteY215" fmla="*/ 1749425 h 2886075"/>
                      <a:gd name="connsiteX216" fmla="*/ 1470025 w 2206864"/>
                      <a:gd name="connsiteY216" fmla="*/ 1771650 h 2886075"/>
                      <a:gd name="connsiteX217" fmla="*/ 1476375 w 2206864"/>
                      <a:gd name="connsiteY217" fmla="*/ 1781175 h 2886075"/>
                      <a:gd name="connsiteX218" fmla="*/ 1485900 w 2206864"/>
                      <a:gd name="connsiteY218" fmla="*/ 1797050 h 2886075"/>
                      <a:gd name="connsiteX219" fmla="*/ 1492250 w 2206864"/>
                      <a:gd name="connsiteY219" fmla="*/ 1809750 h 2886075"/>
                      <a:gd name="connsiteX220" fmla="*/ 1514475 w 2206864"/>
                      <a:gd name="connsiteY220" fmla="*/ 1828800 h 2886075"/>
                      <a:gd name="connsiteX221" fmla="*/ 1546225 w 2206864"/>
                      <a:gd name="connsiteY221" fmla="*/ 1863725 h 2886075"/>
                      <a:gd name="connsiteX222" fmla="*/ 1562100 w 2206864"/>
                      <a:gd name="connsiteY222" fmla="*/ 1885950 h 2886075"/>
                      <a:gd name="connsiteX223" fmla="*/ 1571625 w 2206864"/>
                      <a:gd name="connsiteY223" fmla="*/ 1889125 h 2886075"/>
                      <a:gd name="connsiteX224" fmla="*/ 1609725 w 2206864"/>
                      <a:gd name="connsiteY224" fmla="*/ 1914525 h 2886075"/>
                      <a:gd name="connsiteX225" fmla="*/ 1619250 w 2206864"/>
                      <a:gd name="connsiteY225" fmla="*/ 1920875 h 2886075"/>
                      <a:gd name="connsiteX226" fmla="*/ 1635125 w 2206864"/>
                      <a:gd name="connsiteY226" fmla="*/ 1927225 h 2886075"/>
                      <a:gd name="connsiteX227" fmla="*/ 1644650 w 2206864"/>
                      <a:gd name="connsiteY227" fmla="*/ 1936750 h 2886075"/>
                      <a:gd name="connsiteX228" fmla="*/ 1682750 w 2206864"/>
                      <a:gd name="connsiteY228" fmla="*/ 1955800 h 2886075"/>
                      <a:gd name="connsiteX229" fmla="*/ 1692275 w 2206864"/>
                      <a:gd name="connsiteY229" fmla="*/ 1962150 h 2886075"/>
                      <a:gd name="connsiteX230" fmla="*/ 1743075 w 2206864"/>
                      <a:gd name="connsiteY230" fmla="*/ 1990725 h 2886075"/>
                      <a:gd name="connsiteX231" fmla="*/ 1752600 w 2206864"/>
                      <a:gd name="connsiteY231" fmla="*/ 2000250 h 2886075"/>
                      <a:gd name="connsiteX232" fmla="*/ 1778000 w 2206864"/>
                      <a:gd name="connsiteY232" fmla="*/ 2032000 h 2886075"/>
                      <a:gd name="connsiteX233" fmla="*/ 1803400 w 2206864"/>
                      <a:gd name="connsiteY233" fmla="*/ 2057400 h 2886075"/>
                      <a:gd name="connsiteX234" fmla="*/ 1816100 w 2206864"/>
                      <a:gd name="connsiteY234" fmla="*/ 2073275 h 2886075"/>
                      <a:gd name="connsiteX235" fmla="*/ 1835150 w 2206864"/>
                      <a:gd name="connsiteY235" fmla="*/ 2085975 h 2886075"/>
                      <a:gd name="connsiteX236" fmla="*/ 1866900 w 2206864"/>
                      <a:gd name="connsiteY236" fmla="*/ 2108200 h 2886075"/>
                      <a:gd name="connsiteX237" fmla="*/ 1879600 w 2206864"/>
                      <a:gd name="connsiteY237" fmla="*/ 2114550 h 2886075"/>
                      <a:gd name="connsiteX238" fmla="*/ 1895475 w 2206864"/>
                      <a:gd name="connsiteY238" fmla="*/ 2120900 h 2886075"/>
                      <a:gd name="connsiteX239" fmla="*/ 1914525 w 2206864"/>
                      <a:gd name="connsiteY239" fmla="*/ 2130425 h 2886075"/>
                      <a:gd name="connsiteX240" fmla="*/ 1939925 w 2206864"/>
                      <a:gd name="connsiteY240" fmla="*/ 2149475 h 2886075"/>
                      <a:gd name="connsiteX241" fmla="*/ 1958975 w 2206864"/>
                      <a:gd name="connsiteY241" fmla="*/ 2174875 h 2886075"/>
                      <a:gd name="connsiteX242" fmla="*/ 1984375 w 2206864"/>
                      <a:gd name="connsiteY242" fmla="*/ 2200275 h 2886075"/>
                      <a:gd name="connsiteX243" fmla="*/ 2009775 w 2206864"/>
                      <a:gd name="connsiteY243" fmla="*/ 2235200 h 2886075"/>
                      <a:gd name="connsiteX244" fmla="*/ 2022475 w 2206864"/>
                      <a:gd name="connsiteY244" fmla="*/ 2247900 h 2886075"/>
                      <a:gd name="connsiteX245" fmla="*/ 2028825 w 2206864"/>
                      <a:gd name="connsiteY245" fmla="*/ 2257425 h 2886075"/>
                      <a:gd name="connsiteX246" fmla="*/ 2063750 w 2206864"/>
                      <a:gd name="connsiteY246" fmla="*/ 2279650 h 2886075"/>
                      <a:gd name="connsiteX247" fmla="*/ 2073275 w 2206864"/>
                      <a:gd name="connsiteY247" fmla="*/ 2286000 h 2886075"/>
                      <a:gd name="connsiteX248" fmla="*/ 2095500 w 2206864"/>
                      <a:gd name="connsiteY248" fmla="*/ 2301875 h 2886075"/>
                      <a:gd name="connsiteX249" fmla="*/ 2108200 w 2206864"/>
                      <a:gd name="connsiteY249" fmla="*/ 2320925 h 2886075"/>
                      <a:gd name="connsiteX250" fmla="*/ 2130425 w 2206864"/>
                      <a:gd name="connsiteY250" fmla="*/ 2346325 h 2886075"/>
                      <a:gd name="connsiteX251" fmla="*/ 2136775 w 2206864"/>
                      <a:gd name="connsiteY251" fmla="*/ 2359025 h 2886075"/>
                      <a:gd name="connsiteX252" fmla="*/ 2149475 w 2206864"/>
                      <a:gd name="connsiteY252" fmla="*/ 2378075 h 2886075"/>
                      <a:gd name="connsiteX253" fmla="*/ 2162175 w 2206864"/>
                      <a:gd name="connsiteY253" fmla="*/ 2397125 h 2886075"/>
                      <a:gd name="connsiteX254" fmla="*/ 2168525 w 2206864"/>
                      <a:gd name="connsiteY254" fmla="*/ 2413000 h 2886075"/>
                      <a:gd name="connsiteX255" fmla="*/ 2174875 w 2206864"/>
                      <a:gd name="connsiteY255" fmla="*/ 2435225 h 2886075"/>
                      <a:gd name="connsiteX256" fmla="*/ 2181225 w 2206864"/>
                      <a:gd name="connsiteY256" fmla="*/ 2444750 h 2886075"/>
                      <a:gd name="connsiteX257" fmla="*/ 2184400 w 2206864"/>
                      <a:gd name="connsiteY257" fmla="*/ 2466975 h 2886075"/>
                      <a:gd name="connsiteX258" fmla="*/ 2197100 w 2206864"/>
                      <a:gd name="connsiteY258" fmla="*/ 2486025 h 2886075"/>
                      <a:gd name="connsiteX259" fmla="*/ 2203450 w 2206864"/>
                      <a:gd name="connsiteY259" fmla="*/ 2511425 h 2886075"/>
                      <a:gd name="connsiteX260" fmla="*/ 2206625 w 2206864"/>
                      <a:gd name="connsiteY260" fmla="*/ 2520950 h 2886075"/>
                      <a:gd name="connsiteX261" fmla="*/ 2203450 w 2206864"/>
                      <a:gd name="connsiteY261" fmla="*/ 2616200 h 2886075"/>
                      <a:gd name="connsiteX262" fmla="*/ 2187575 w 2206864"/>
                      <a:gd name="connsiteY262" fmla="*/ 2647950 h 2886075"/>
                      <a:gd name="connsiteX263" fmla="*/ 2174875 w 2206864"/>
                      <a:gd name="connsiteY263" fmla="*/ 2676525 h 2886075"/>
                      <a:gd name="connsiteX264" fmla="*/ 2165350 w 2206864"/>
                      <a:gd name="connsiteY264" fmla="*/ 2701925 h 2886075"/>
                      <a:gd name="connsiteX265" fmla="*/ 2143125 w 2206864"/>
                      <a:gd name="connsiteY265" fmla="*/ 2730500 h 2886075"/>
                      <a:gd name="connsiteX266" fmla="*/ 2130425 w 2206864"/>
                      <a:gd name="connsiteY266" fmla="*/ 2740025 h 2886075"/>
                      <a:gd name="connsiteX267" fmla="*/ 2117725 w 2206864"/>
                      <a:gd name="connsiteY267" fmla="*/ 2752725 h 2886075"/>
                      <a:gd name="connsiteX268" fmla="*/ 2098675 w 2206864"/>
                      <a:gd name="connsiteY268" fmla="*/ 2762250 h 2886075"/>
                      <a:gd name="connsiteX269" fmla="*/ 2085975 w 2206864"/>
                      <a:gd name="connsiteY269" fmla="*/ 2774950 h 2886075"/>
                      <a:gd name="connsiteX270" fmla="*/ 2076450 w 2206864"/>
                      <a:gd name="connsiteY270" fmla="*/ 2778125 h 2886075"/>
                      <a:gd name="connsiteX271" fmla="*/ 2051050 w 2206864"/>
                      <a:gd name="connsiteY271" fmla="*/ 2784475 h 2886075"/>
                      <a:gd name="connsiteX272" fmla="*/ 2025650 w 2206864"/>
                      <a:gd name="connsiteY272" fmla="*/ 2794000 h 2886075"/>
                      <a:gd name="connsiteX273" fmla="*/ 2006600 w 2206864"/>
                      <a:gd name="connsiteY273" fmla="*/ 2800350 h 2886075"/>
                      <a:gd name="connsiteX274" fmla="*/ 1997075 w 2206864"/>
                      <a:gd name="connsiteY274" fmla="*/ 2809875 h 2886075"/>
                      <a:gd name="connsiteX275" fmla="*/ 1981200 w 2206864"/>
                      <a:gd name="connsiteY275" fmla="*/ 2822575 h 2886075"/>
                      <a:gd name="connsiteX276" fmla="*/ 1962150 w 2206864"/>
                      <a:gd name="connsiteY276" fmla="*/ 2847975 h 2886075"/>
                      <a:gd name="connsiteX277" fmla="*/ 1943100 w 2206864"/>
                      <a:gd name="connsiteY277" fmla="*/ 2854325 h 2886075"/>
                      <a:gd name="connsiteX278" fmla="*/ 1914525 w 2206864"/>
                      <a:gd name="connsiteY278" fmla="*/ 2863850 h 2886075"/>
                      <a:gd name="connsiteX279" fmla="*/ 1905000 w 2206864"/>
                      <a:gd name="connsiteY279" fmla="*/ 2870200 h 2886075"/>
                      <a:gd name="connsiteX280" fmla="*/ 1892300 w 2206864"/>
                      <a:gd name="connsiteY280" fmla="*/ 2873375 h 2886075"/>
                      <a:gd name="connsiteX281" fmla="*/ 1806575 w 2206864"/>
                      <a:gd name="connsiteY281" fmla="*/ 2879725 h 2886075"/>
                      <a:gd name="connsiteX282" fmla="*/ 1787525 w 2206864"/>
                      <a:gd name="connsiteY282" fmla="*/ 2882900 h 2886075"/>
                      <a:gd name="connsiteX283" fmla="*/ 1778000 w 2206864"/>
                      <a:gd name="connsiteY283" fmla="*/ 2886075 h 2886075"/>
                      <a:gd name="connsiteX284" fmla="*/ 1746250 w 2206864"/>
                      <a:gd name="connsiteY284" fmla="*/ 2882900 h 2886075"/>
                      <a:gd name="connsiteX285" fmla="*/ 1724025 w 2206864"/>
                      <a:gd name="connsiteY285" fmla="*/ 2876550 h 2886075"/>
                      <a:gd name="connsiteX286" fmla="*/ 1692275 w 2206864"/>
                      <a:gd name="connsiteY286" fmla="*/ 2873375 h 2886075"/>
                      <a:gd name="connsiteX287" fmla="*/ 1660525 w 2206864"/>
                      <a:gd name="connsiteY287" fmla="*/ 2847975 h 2886075"/>
                      <a:gd name="connsiteX288" fmla="*/ 1647825 w 2206864"/>
                      <a:gd name="connsiteY288" fmla="*/ 2838450 h 2886075"/>
                      <a:gd name="connsiteX289" fmla="*/ 1635125 w 2206864"/>
                      <a:gd name="connsiteY289" fmla="*/ 2816225 h 2886075"/>
                      <a:gd name="connsiteX290" fmla="*/ 1628775 w 2206864"/>
                      <a:gd name="connsiteY290" fmla="*/ 2790825 h 2886075"/>
                      <a:gd name="connsiteX291" fmla="*/ 1625600 w 2206864"/>
                      <a:gd name="connsiteY291" fmla="*/ 2778125 h 2886075"/>
                      <a:gd name="connsiteX292" fmla="*/ 1612900 w 2206864"/>
                      <a:gd name="connsiteY292" fmla="*/ 2755900 h 2886075"/>
                      <a:gd name="connsiteX293" fmla="*/ 1593850 w 2206864"/>
                      <a:gd name="connsiteY293" fmla="*/ 2730500 h 2886075"/>
                      <a:gd name="connsiteX294" fmla="*/ 1581150 w 2206864"/>
                      <a:gd name="connsiteY294" fmla="*/ 2698750 h 2886075"/>
                      <a:gd name="connsiteX295" fmla="*/ 1571625 w 2206864"/>
                      <a:gd name="connsiteY295" fmla="*/ 2686050 h 2886075"/>
                      <a:gd name="connsiteX296" fmla="*/ 1558925 w 2206864"/>
                      <a:gd name="connsiteY296" fmla="*/ 2660650 h 2886075"/>
                      <a:gd name="connsiteX297" fmla="*/ 1552575 w 2206864"/>
                      <a:gd name="connsiteY297" fmla="*/ 2647950 h 2886075"/>
                      <a:gd name="connsiteX298" fmla="*/ 1536700 w 2206864"/>
                      <a:gd name="connsiteY298" fmla="*/ 2628900 h 2886075"/>
                      <a:gd name="connsiteX299" fmla="*/ 1524000 w 2206864"/>
                      <a:gd name="connsiteY299" fmla="*/ 2609850 h 2886075"/>
                      <a:gd name="connsiteX300" fmla="*/ 1511300 w 2206864"/>
                      <a:gd name="connsiteY300" fmla="*/ 2587625 h 2886075"/>
                      <a:gd name="connsiteX301" fmla="*/ 1492250 w 2206864"/>
                      <a:gd name="connsiteY301" fmla="*/ 2578100 h 2886075"/>
                      <a:gd name="connsiteX302" fmla="*/ 1479550 w 2206864"/>
                      <a:gd name="connsiteY302" fmla="*/ 2571750 h 2886075"/>
                      <a:gd name="connsiteX303" fmla="*/ 1466850 w 2206864"/>
                      <a:gd name="connsiteY303" fmla="*/ 2549525 h 2886075"/>
                      <a:gd name="connsiteX304" fmla="*/ 1463675 w 2206864"/>
                      <a:gd name="connsiteY304" fmla="*/ 2527300 h 2886075"/>
                      <a:gd name="connsiteX305" fmla="*/ 1457325 w 2206864"/>
                      <a:gd name="connsiteY305" fmla="*/ 2514600 h 2886075"/>
                      <a:gd name="connsiteX306" fmla="*/ 1454150 w 2206864"/>
                      <a:gd name="connsiteY306" fmla="*/ 2501900 h 2886075"/>
                      <a:gd name="connsiteX307" fmla="*/ 1457325 w 2206864"/>
                      <a:gd name="connsiteY307" fmla="*/ 2419350 h 2886075"/>
                      <a:gd name="connsiteX308" fmla="*/ 1460500 w 2206864"/>
                      <a:gd name="connsiteY308" fmla="*/ 2403475 h 2886075"/>
                      <a:gd name="connsiteX309" fmla="*/ 1463675 w 2206864"/>
                      <a:gd name="connsiteY309" fmla="*/ 2374900 h 2886075"/>
                      <a:gd name="connsiteX310" fmla="*/ 1454150 w 2206864"/>
                      <a:gd name="connsiteY310" fmla="*/ 2292350 h 2886075"/>
                      <a:gd name="connsiteX311" fmla="*/ 1450975 w 2206864"/>
                      <a:gd name="connsiteY311" fmla="*/ 2282825 h 2886075"/>
                      <a:gd name="connsiteX312" fmla="*/ 1422400 w 2206864"/>
                      <a:gd name="connsiteY312" fmla="*/ 2251075 h 2886075"/>
                      <a:gd name="connsiteX313" fmla="*/ 1409700 w 2206864"/>
                      <a:gd name="connsiteY313" fmla="*/ 2238375 h 2886075"/>
                      <a:gd name="connsiteX314" fmla="*/ 1397000 w 2206864"/>
                      <a:gd name="connsiteY314" fmla="*/ 2216150 h 2886075"/>
                      <a:gd name="connsiteX315" fmla="*/ 1390650 w 2206864"/>
                      <a:gd name="connsiteY315" fmla="*/ 2206625 h 2886075"/>
                      <a:gd name="connsiteX316" fmla="*/ 1377950 w 2206864"/>
                      <a:gd name="connsiteY316" fmla="*/ 2200275 h 2886075"/>
                      <a:gd name="connsiteX317" fmla="*/ 1368425 w 2206864"/>
                      <a:gd name="connsiteY317" fmla="*/ 2190750 h 2886075"/>
                      <a:gd name="connsiteX318" fmla="*/ 1352550 w 2206864"/>
                      <a:gd name="connsiteY318" fmla="*/ 2181225 h 2886075"/>
                      <a:gd name="connsiteX319" fmla="*/ 1343025 w 2206864"/>
                      <a:gd name="connsiteY319" fmla="*/ 2174875 h 2886075"/>
                      <a:gd name="connsiteX320" fmla="*/ 1330325 w 2206864"/>
                      <a:gd name="connsiteY320" fmla="*/ 2171700 h 2886075"/>
                      <a:gd name="connsiteX321" fmla="*/ 1317625 w 2206864"/>
                      <a:gd name="connsiteY321" fmla="*/ 2165350 h 2886075"/>
                      <a:gd name="connsiteX322" fmla="*/ 1311275 w 2206864"/>
                      <a:gd name="connsiteY322" fmla="*/ 2155825 h 2886075"/>
                      <a:gd name="connsiteX323" fmla="*/ 1301750 w 2206864"/>
                      <a:gd name="connsiteY323" fmla="*/ 2149475 h 2886075"/>
                      <a:gd name="connsiteX324" fmla="*/ 1292225 w 2206864"/>
                      <a:gd name="connsiteY324" fmla="*/ 2139950 h 2886075"/>
                      <a:gd name="connsiteX325" fmla="*/ 1279525 w 2206864"/>
                      <a:gd name="connsiteY325" fmla="*/ 2124075 h 2886075"/>
                      <a:gd name="connsiteX326" fmla="*/ 1273175 w 2206864"/>
                      <a:gd name="connsiteY326" fmla="*/ 2114550 h 2886075"/>
                      <a:gd name="connsiteX327" fmla="*/ 1257300 w 2206864"/>
                      <a:gd name="connsiteY327" fmla="*/ 2111375 h 2886075"/>
                      <a:gd name="connsiteX328" fmla="*/ 1244600 w 2206864"/>
                      <a:gd name="connsiteY328" fmla="*/ 2085975 h 2886075"/>
                      <a:gd name="connsiteX329" fmla="*/ 1235075 w 2206864"/>
                      <a:gd name="connsiteY329" fmla="*/ 2070100 h 2886075"/>
                      <a:gd name="connsiteX330" fmla="*/ 1212850 w 2206864"/>
                      <a:gd name="connsiteY330" fmla="*/ 2047875 h 2886075"/>
                      <a:gd name="connsiteX331" fmla="*/ 1193800 w 2206864"/>
                      <a:gd name="connsiteY331" fmla="*/ 2041525 h 2886075"/>
                      <a:gd name="connsiteX332" fmla="*/ 1155700 w 2206864"/>
                      <a:gd name="connsiteY332" fmla="*/ 2025650 h 2886075"/>
                      <a:gd name="connsiteX333" fmla="*/ 1127125 w 2206864"/>
                      <a:gd name="connsiteY333" fmla="*/ 2012950 h 2886075"/>
                      <a:gd name="connsiteX334" fmla="*/ 1114425 w 2206864"/>
                      <a:gd name="connsiteY334" fmla="*/ 2006600 h 2886075"/>
                      <a:gd name="connsiteX335" fmla="*/ 1098550 w 2206864"/>
                      <a:gd name="connsiteY335" fmla="*/ 2000250 h 2886075"/>
                      <a:gd name="connsiteX336" fmla="*/ 1089025 w 2206864"/>
                      <a:gd name="connsiteY336" fmla="*/ 1993900 h 2886075"/>
                      <a:gd name="connsiteX337" fmla="*/ 1060450 w 2206864"/>
                      <a:gd name="connsiteY337" fmla="*/ 1984375 h 2886075"/>
                      <a:gd name="connsiteX338" fmla="*/ 1041400 w 2206864"/>
                      <a:gd name="connsiteY338" fmla="*/ 1974850 h 2886075"/>
                      <a:gd name="connsiteX339" fmla="*/ 987425 w 2206864"/>
                      <a:gd name="connsiteY339" fmla="*/ 1968500 h 2886075"/>
                      <a:gd name="connsiteX340" fmla="*/ 892175 w 2206864"/>
                      <a:gd name="connsiteY340" fmla="*/ 1974850 h 2886075"/>
                      <a:gd name="connsiteX341" fmla="*/ 854075 w 2206864"/>
                      <a:gd name="connsiteY341" fmla="*/ 1981200 h 2886075"/>
                      <a:gd name="connsiteX342" fmla="*/ 831850 w 2206864"/>
                      <a:gd name="connsiteY342" fmla="*/ 1978025 h 2886075"/>
                      <a:gd name="connsiteX343" fmla="*/ 822325 w 2206864"/>
                      <a:gd name="connsiteY343" fmla="*/ 1971675 h 2886075"/>
                      <a:gd name="connsiteX344" fmla="*/ 803275 w 2206864"/>
                      <a:gd name="connsiteY344" fmla="*/ 1965325 h 2886075"/>
                      <a:gd name="connsiteX345" fmla="*/ 793750 w 2206864"/>
                      <a:gd name="connsiteY345" fmla="*/ 1962150 h 2886075"/>
                      <a:gd name="connsiteX346" fmla="*/ 774700 w 2206864"/>
                      <a:gd name="connsiteY346" fmla="*/ 1955800 h 2886075"/>
                      <a:gd name="connsiteX347" fmla="*/ 758825 w 2206864"/>
                      <a:gd name="connsiteY347" fmla="*/ 1952625 h 2886075"/>
                      <a:gd name="connsiteX348" fmla="*/ 723900 w 2206864"/>
                      <a:gd name="connsiteY348" fmla="*/ 1946275 h 2886075"/>
                      <a:gd name="connsiteX349" fmla="*/ 685800 w 2206864"/>
                      <a:gd name="connsiteY349" fmla="*/ 1936750 h 2886075"/>
                      <a:gd name="connsiteX350" fmla="*/ 673100 w 2206864"/>
                      <a:gd name="connsiteY350" fmla="*/ 1933575 h 2886075"/>
                      <a:gd name="connsiteX351" fmla="*/ 660400 w 2206864"/>
                      <a:gd name="connsiteY351" fmla="*/ 1930400 h 2886075"/>
                      <a:gd name="connsiteX352" fmla="*/ 638175 w 2206864"/>
                      <a:gd name="connsiteY352" fmla="*/ 1927225 h 2886075"/>
                      <a:gd name="connsiteX353" fmla="*/ 615950 w 2206864"/>
                      <a:gd name="connsiteY353" fmla="*/ 1920875 h 2886075"/>
                      <a:gd name="connsiteX354" fmla="*/ 606425 w 2206864"/>
                      <a:gd name="connsiteY354" fmla="*/ 1917700 h 2886075"/>
                      <a:gd name="connsiteX355" fmla="*/ 590550 w 2206864"/>
                      <a:gd name="connsiteY355" fmla="*/ 1914525 h 2886075"/>
                      <a:gd name="connsiteX356" fmla="*/ 574675 w 2206864"/>
                      <a:gd name="connsiteY356" fmla="*/ 1908175 h 2886075"/>
                      <a:gd name="connsiteX357" fmla="*/ 539750 w 2206864"/>
                      <a:gd name="connsiteY357" fmla="*/ 1901825 h 2886075"/>
                      <a:gd name="connsiteX358" fmla="*/ 523875 w 2206864"/>
                      <a:gd name="connsiteY358" fmla="*/ 1898650 h 2886075"/>
                      <a:gd name="connsiteX359" fmla="*/ 504825 w 2206864"/>
                      <a:gd name="connsiteY359" fmla="*/ 1895475 h 2886075"/>
                      <a:gd name="connsiteX360" fmla="*/ 406400 w 2206864"/>
                      <a:gd name="connsiteY360" fmla="*/ 1901825 h 2886075"/>
                      <a:gd name="connsiteX361" fmla="*/ 390525 w 2206864"/>
                      <a:gd name="connsiteY361" fmla="*/ 1908175 h 2886075"/>
                      <a:gd name="connsiteX362" fmla="*/ 381000 w 2206864"/>
                      <a:gd name="connsiteY362" fmla="*/ 1911350 h 2886075"/>
                      <a:gd name="connsiteX363" fmla="*/ 358775 w 2206864"/>
                      <a:gd name="connsiteY363" fmla="*/ 1920875 h 2886075"/>
                      <a:gd name="connsiteX364" fmla="*/ 330200 w 2206864"/>
                      <a:gd name="connsiteY364" fmla="*/ 193675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2206864" h="2886075">
                        <a:moveTo>
                          <a:pt x="330200" y="1936750"/>
                        </a:moveTo>
                        <a:lnTo>
                          <a:pt x="330200" y="1936750"/>
                        </a:lnTo>
                        <a:cubicBezTo>
                          <a:pt x="321733" y="1939925"/>
                          <a:pt x="312888" y="1942231"/>
                          <a:pt x="304800" y="1946275"/>
                        </a:cubicBezTo>
                        <a:cubicBezTo>
                          <a:pt x="300067" y="1948642"/>
                          <a:pt x="296503" y="1952865"/>
                          <a:pt x="292100" y="1955800"/>
                        </a:cubicBezTo>
                        <a:cubicBezTo>
                          <a:pt x="286965" y="1959223"/>
                          <a:pt x="281828" y="1962739"/>
                          <a:pt x="276225" y="1965325"/>
                        </a:cubicBezTo>
                        <a:cubicBezTo>
                          <a:pt x="268015" y="1969114"/>
                          <a:pt x="259292" y="1971675"/>
                          <a:pt x="250825" y="1974850"/>
                        </a:cubicBezTo>
                        <a:cubicBezTo>
                          <a:pt x="199857" y="2025818"/>
                          <a:pt x="253373" y="1970961"/>
                          <a:pt x="212725" y="2016125"/>
                        </a:cubicBezTo>
                        <a:cubicBezTo>
                          <a:pt x="208720" y="2020575"/>
                          <a:pt x="203921" y="2024279"/>
                          <a:pt x="200025" y="2028825"/>
                        </a:cubicBezTo>
                        <a:cubicBezTo>
                          <a:pt x="193395" y="2036560"/>
                          <a:pt x="192473" y="2042041"/>
                          <a:pt x="187325" y="2051050"/>
                        </a:cubicBezTo>
                        <a:cubicBezTo>
                          <a:pt x="185432" y="2054363"/>
                          <a:pt x="182682" y="2057162"/>
                          <a:pt x="180975" y="2060575"/>
                        </a:cubicBezTo>
                        <a:cubicBezTo>
                          <a:pt x="179478" y="2063568"/>
                          <a:pt x="179118" y="2067024"/>
                          <a:pt x="177800" y="2070100"/>
                        </a:cubicBezTo>
                        <a:cubicBezTo>
                          <a:pt x="171989" y="2083659"/>
                          <a:pt x="171041" y="2083345"/>
                          <a:pt x="161925" y="2095500"/>
                        </a:cubicBezTo>
                        <a:cubicBezTo>
                          <a:pt x="160867" y="2098675"/>
                          <a:pt x="160068" y="2101949"/>
                          <a:pt x="158750" y="2105025"/>
                        </a:cubicBezTo>
                        <a:cubicBezTo>
                          <a:pt x="156886" y="2109375"/>
                          <a:pt x="153897" y="2113235"/>
                          <a:pt x="152400" y="2117725"/>
                        </a:cubicBezTo>
                        <a:cubicBezTo>
                          <a:pt x="150693" y="2122845"/>
                          <a:pt x="151120" y="2128547"/>
                          <a:pt x="149225" y="2133600"/>
                        </a:cubicBezTo>
                        <a:cubicBezTo>
                          <a:pt x="148064" y="2136695"/>
                          <a:pt x="133898" y="2155095"/>
                          <a:pt x="133350" y="2155825"/>
                        </a:cubicBezTo>
                        <a:cubicBezTo>
                          <a:pt x="126742" y="2182256"/>
                          <a:pt x="134788" y="2156124"/>
                          <a:pt x="123825" y="2178050"/>
                        </a:cubicBezTo>
                        <a:cubicBezTo>
                          <a:pt x="121276" y="2183148"/>
                          <a:pt x="119833" y="2188737"/>
                          <a:pt x="117475" y="2193925"/>
                        </a:cubicBezTo>
                        <a:cubicBezTo>
                          <a:pt x="109452" y="2211575"/>
                          <a:pt x="110163" y="2209655"/>
                          <a:pt x="101600" y="2222500"/>
                        </a:cubicBezTo>
                        <a:cubicBezTo>
                          <a:pt x="100542" y="2226733"/>
                          <a:pt x="99624" y="2231004"/>
                          <a:pt x="98425" y="2235200"/>
                        </a:cubicBezTo>
                        <a:cubicBezTo>
                          <a:pt x="97506" y="2238418"/>
                          <a:pt x="95723" y="2241412"/>
                          <a:pt x="95250" y="2244725"/>
                        </a:cubicBezTo>
                        <a:cubicBezTo>
                          <a:pt x="93597" y="2256297"/>
                          <a:pt x="93728" y="2268078"/>
                          <a:pt x="92075" y="2279650"/>
                        </a:cubicBezTo>
                        <a:cubicBezTo>
                          <a:pt x="91602" y="2282963"/>
                          <a:pt x="89626" y="2285908"/>
                          <a:pt x="88900" y="2289175"/>
                        </a:cubicBezTo>
                        <a:cubicBezTo>
                          <a:pt x="87503" y="2295459"/>
                          <a:pt x="88116" y="2302248"/>
                          <a:pt x="85725" y="2308225"/>
                        </a:cubicBezTo>
                        <a:cubicBezTo>
                          <a:pt x="83760" y="2313138"/>
                          <a:pt x="79005" y="2316438"/>
                          <a:pt x="76200" y="2320925"/>
                        </a:cubicBezTo>
                        <a:cubicBezTo>
                          <a:pt x="73692" y="2324939"/>
                          <a:pt x="72930" y="2330031"/>
                          <a:pt x="69850" y="2333625"/>
                        </a:cubicBezTo>
                        <a:cubicBezTo>
                          <a:pt x="66406" y="2337643"/>
                          <a:pt x="61456" y="2340074"/>
                          <a:pt x="57150" y="2343150"/>
                        </a:cubicBezTo>
                        <a:cubicBezTo>
                          <a:pt x="46379" y="2350844"/>
                          <a:pt x="49896" y="2348743"/>
                          <a:pt x="38100" y="2352675"/>
                        </a:cubicBezTo>
                        <a:cubicBezTo>
                          <a:pt x="28575" y="2350558"/>
                          <a:pt x="18408" y="2350363"/>
                          <a:pt x="9525" y="2346325"/>
                        </a:cubicBezTo>
                        <a:cubicBezTo>
                          <a:pt x="6051" y="2344746"/>
                          <a:pt x="3302" y="2340614"/>
                          <a:pt x="3175" y="2336800"/>
                        </a:cubicBezTo>
                        <a:cubicBezTo>
                          <a:pt x="2250" y="2309046"/>
                          <a:pt x="3452" y="2262253"/>
                          <a:pt x="9525" y="2228850"/>
                        </a:cubicBezTo>
                        <a:cubicBezTo>
                          <a:pt x="10306" y="2224557"/>
                          <a:pt x="11753" y="2220410"/>
                          <a:pt x="12700" y="2216150"/>
                        </a:cubicBezTo>
                        <a:cubicBezTo>
                          <a:pt x="13871" y="2210882"/>
                          <a:pt x="14566" y="2205510"/>
                          <a:pt x="15875" y="2200275"/>
                        </a:cubicBezTo>
                        <a:cubicBezTo>
                          <a:pt x="24205" y="2166957"/>
                          <a:pt x="13317" y="2219622"/>
                          <a:pt x="22225" y="2178050"/>
                        </a:cubicBezTo>
                        <a:cubicBezTo>
                          <a:pt x="24486" y="2167497"/>
                          <a:pt x="26586" y="2156908"/>
                          <a:pt x="28575" y="2146300"/>
                        </a:cubicBezTo>
                        <a:cubicBezTo>
                          <a:pt x="32024" y="2127907"/>
                          <a:pt x="33004" y="2114612"/>
                          <a:pt x="38100" y="2095500"/>
                        </a:cubicBezTo>
                        <a:cubicBezTo>
                          <a:pt x="44378" y="2071957"/>
                          <a:pt x="42286" y="2087129"/>
                          <a:pt x="50800" y="2070100"/>
                        </a:cubicBezTo>
                        <a:cubicBezTo>
                          <a:pt x="52297" y="2067107"/>
                          <a:pt x="52732" y="2063682"/>
                          <a:pt x="53975" y="2060575"/>
                        </a:cubicBezTo>
                        <a:cubicBezTo>
                          <a:pt x="59085" y="2047801"/>
                          <a:pt x="64740" y="2035249"/>
                          <a:pt x="69850" y="2022475"/>
                        </a:cubicBezTo>
                        <a:cubicBezTo>
                          <a:pt x="75325" y="2008788"/>
                          <a:pt x="79133" y="1994385"/>
                          <a:pt x="85725" y="1981200"/>
                        </a:cubicBezTo>
                        <a:cubicBezTo>
                          <a:pt x="101357" y="1949936"/>
                          <a:pt x="82209" y="1989110"/>
                          <a:pt x="98425" y="1952625"/>
                        </a:cubicBezTo>
                        <a:cubicBezTo>
                          <a:pt x="110656" y="1925106"/>
                          <a:pt x="98271" y="1956108"/>
                          <a:pt x="114300" y="1924050"/>
                        </a:cubicBezTo>
                        <a:cubicBezTo>
                          <a:pt x="117905" y="1916841"/>
                          <a:pt x="121071" y="1909400"/>
                          <a:pt x="123825" y="1901825"/>
                        </a:cubicBezTo>
                        <a:cubicBezTo>
                          <a:pt x="125316" y="1897724"/>
                          <a:pt x="125228" y="1893113"/>
                          <a:pt x="127000" y="1889125"/>
                        </a:cubicBezTo>
                        <a:cubicBezTo>
                          <a:pt x="143293" y="1852466"/>
                          <a:pt x="130131" y="1889213"/>
                          <a:pt x="142875" y="1863725"/>
                        </a:cubicBezTo>
                        <a:cubicBezTo>
                          <a:pt x="144372" y="1860732"/>
                          <a:pt x="144992" y="1857375"/>
                          <a:pt x="146050" y="1854200"/>
                        </a:cubicBezTo>
                        <a:cubicBezTo>
                          <a:pt x="144992" y="1836208"/>
                          <a:pt x="146099" y="1817957"/>
                          <a:pt x="142875" y="1800225"/>
                        </a:cubicBezTo>
                        <a:cubicBezTo>
                          <a:pt x="140780" y="1788703"/>
                          <a:pt x="132676" y="1783058"/>
                          <a:pt x="123825" y="1778000"/>
                        </a:cubicBezTo>
                        <a:cubicBezTo>
                          <a:pt x="119716" y="1775652"/>
                          <a:pt x="115557" y="1773312"/>
                          <a:pt x="111125" y="1771650"/>
                        </a:cubicBezTo>
                        <a:cubicBezTo>
                          <a:pt x="107039" y="1770118"/>
                          <a:pt x="102658" y="1769533"/>
                          <a:pt x="98425" y="1768475"/>
                        </a:cubicBezTo>
                        <a:cubicBezTo>
                          <a:pt x="96308" y="1756833"/>
                          <a:pt x="92404" y="1745378"/>
                          <a:pt x="92075" y="1733550"/>
                        </a:cubicBezTo>
                        <a:cubicBezTo>
                          <a:pt x="90614" y="1680941"/>
                          <a:pt x="91358" y="1666568"/>
                          <a:pt x="101600" y="1625600"/>
                        </a:cubicBezTo>
                        <a:cubicBezTo>
                          <a:pt x="102412" y="1622353"/>
                          <a:pt x="103717" y="1619250"/>
                          <a:pt x="104775" y="1616075"/>
                        </a:cubicBezTo>
                        <a:cubicBezTo>
                          <a:pt x="107950" y="1593850"/>
                          <a:pt x="108855" y="1571180"/>
                          <a:pt x="114300" y="1549400"/>
                        </a:cubicBezTo>
                        <a:cubicBezTo>
                          <a:pt x="116417" y="1540933"/>
                          <a:pt x="118354" y="1532420"/>
                          <a:pt x="120650" y="1524000"/>
                        </a:cubicBezTo>
                        <a:cubicBezTo>
                          <a:pt x="125189" y="1507357"/>
                          <a:pt x="123034" y="1521606"/>
                          <a:pt x="127000" y="1501775"/>
                        </a:cubicBezTo>
                        <a:cubicBezTo>
                          <a:pt x="128263" y="1495462"/>
                          <a:pt x="129117" y="1489075"/>
                          <a:pt x="130175" y="1482725"/>
                        </a:cubicBezTo>
                        <a:cubicBezTo>
                          <a:pt x="128058" y="1444625"/>
                          <a:pt x="128558" y="1406289"/>
                          <a:pt x="123825" y="1368425"/>
                        </a:cubicBezTo>
                        <a:cubicBezTo>
                          <a:pt x="123151" y="1363030"/>
                          <a:pt x="103964" y="1345784"/>
                          <a:pt x="101600" y="1343025"/>
                        </a:cubicBezTo>
                        <a:cubicBezTo>
                          <a:pt x="99117" y="1340128"/>
                          <a:pt x="97494" y="1336586"/>
                          <a:pt x="95250" y="1333500"/>
                        </a:cubicBezTo>
                        <a:cubicBezTo>
                          <a:pt x="89025" y="1324941"/>
                          <a:pt x="81645" y="1317175"/>
                          <a:pt x="76200" y="1308100"/>
                        </a:cubicBezTo>
                        <a:cubicBezTo>
                          <a:pt x="64712" y="1288953"/>
                          <a:pt x="71810" y="1295648"/>
                          <a:pt x="57150" y="1285875"/>
                        </a:cubicBezTo>
                        <a:cubicBezTo>
                          <a:pt x="55033" y="1281642"/>
                          <a:pt x="53308" y="1277189"/>
                          <a:pt x="50800" y="1273175"/>
                        </a:cubicBezTo>
                        <a:cubicBezTo>
                          <a:pt x="26944" y="1235005"/>
                          <a:pt x="25395" y="1279548"/>
                          <a:pt x="47625" y="1174750"/>
                        </a:cubicBezTo>
                        <a:cubicBezTo>
                          <a:pt x="49340" y="1166664"/>
                          <a:pt x="58425" y="1162225"/>
                          <a:pt x="63500" y="1155700"/>
                        </a:cubicBezTo>
                        <a:cubicBezTo>
                          <a:pt x="65843" y="1152688"/>
                          <a:pt x="67507" y="1149187"/>
                          <a:pt x="69850" y="1146175"/>
                        </a:cubicBezTo>
                        <a:cubicBezTo>
                          <a:pt x="73785" y="1141116"/>
                          <a:pt x="87780" y="1126191"/>
                          <a:pt x="92075" y="1117600"/>
                        </a:cubicBezTo>
                        <a:cubicBezTo>
                          <a:pt x="93572" y="1114607"/>
                          <a:pt x="93753" y="1111068"/>
                          <a:pt x="95250" y="1108075"/>
                        </a:cubicBezTo>
                        <a:cubicBezTo>
                          <a:pt x="101201" y="1096173"/>
                          <a:pt x="103934" y="1098793"/>
                          <a:pt x="111125" y="1085850"/>
                        </a:cubicBezTo>
                        <a:cubicBezTo>
                          <a:pt x="121815" y="1066608"/>
                          <a:pt x="114011" y="1074980"/>
                          <a:pt x="120650" y="1057275"/>
                        </a:cubicBezTo>
                        <a:cubicBezTo>
                          <a:pt x="126247" y="1042349"/>
                          <a:pt x="129460" y="1042780"/>
                          <a:pt x="139700" y="1028700"/>
                        </a:cubicBezTo>
                        <a:cubicBezTo>
                          <a:pt x="144189" y="1022528"/>
                          <a:pt x="145574" y="1013063"/>
                          <a:pt x="152400" y="1009650"/>
                        </a:cubicBezTo>
                        <a:cubicBezTo>
                          <a:pt x="156633" y="1007533"/>
                          <a:pt x="161086" y="1005808"/>
                          <a:pt x="165100" y="1003300"/>
                        </a:cubicBezTo>
                        <a:cubicBezTo>
                          <a:pt x="169587" y="1000495"/>
                          <a:pt x="173174" y="996345"/>
                          <a:pt x="177800" y="993775"/>
                        </a:cubicBezTo>
                        <a:cubicBezTo>
                          <a:pt x="219916" y="970377"/>
                          <a:pt x="174684" y="998508"/>
                          <a:pt x="203200" y="984250"/>
                        </a:cubicBezTo>
                        <a:cubicBezTo>
                          <a:pt x="227819" y="971940"/>
                          <a:pt x="198309" y="982705"/>
                          <a:pt x="222250" y="974725"/>
                        </a:cubicBezTo>
                        <a:cubicBezTo>
                          <a:pt x="227283" y="967176"/>
                          <a:pt x="239991" y="948768"/>
                          <a:pt x="244475" y="939800"/>
                        </a:cubicBezTo>
                        <a:cubicBezTo>
                          <a:pt x="249651" y="929448"/>
                          <a:pt x="247167" y="923419"/>
                          <a:pt x="250825" y="911225"/>
                        </a:cubicBezTo>
                        <a:cubicBezTo>
                          <a:pt x="252185" y="906692"/>
                          <a:pt x="255558" y="902973"/>
                          <a:pt x="257175" y="898525"/>
                        </a:cubicBezTo>
                        <a:cubicBezTo>
                          <a:pt x="259808" y="891284"/>
                          <a:pt x="261408" y="883708"/>
                          <a:pt x="263525" y="876300"/>
                        </a:cubicBezTo>
                        <a:cubicBezTo>
                          <a:pt x="261408" y="868892"/>
                          <a:pt x="261139" y="860682"/>
                          <a:pt x="257175" y="854075"/>
                        </a:cubicBezTo>
                        <a:cubicBezTo>
                          <a:pt x="254452" y="849537"/>
                          <a:pt x="248781" y="847626"/>
                          <a:pt x="244475" y="844550"/>
                        </a:cubicBezTo>
                        <a:cubicBezTo>
                          <a:pt x="229004" y="833499"/>
                          <a:pt x="240249" y="843499"/>
                          <a:pt x="225425" y="828675"/>
                        </a:cubicBezTo>
                        <a:cubicBezTo>
                          <a:pt x="222250" y="819150"/>
                          <a:pt x="225425" y="803275"/>
                          <a:pt x="215900" y="800100"/>
                        </a:cubicBezTo>
                        <a:cubicBezTo>
                          <a:pt x="183705" y="789368"/>
                          <a:pt x="195679" y="796144"/>
                          <a:pt x="177800" y="784225"/>
                        </a:cubicBezTo>
                        <a:cubicBezTo>
                          <a:pt x="174769" y="775133"/>
                          <a:pt x="174893" y="770771"/>
                          <a:pt x="165100" y="765175"/>
                        </a:cubicBezTo>
                        <a:cubicBezTo>
                          <a:pt x="161311" y="763010"/>
                          <a:pt x="156633" y="763058"/>
                          <a:pt x="152400" y="762000"/>
                        </a:cubicBezTo>
                        <a:cubicBezTo>
                          <a:pt x="146050" y="756708"/>
                          <a:pt x="140228" y="750710"/>
                          <a:pt x="133350" y="746125"/>
                        </a:cubicBezTo>
                        <a:cubicBezTo>
                          <a:pt x="104278" y="726744"/>
                          <a:pt x="149471" y="767936"/>
                          <a:pt x="111125" y="733425"/>
                        </a:cubicBezTo>
                        <a:cubicBezTo>
                          <a:pt x="104450" y="727418"/>
                          <a:pt x="99547" y="719356"/>
                          <a:pt x="92075" y="714375"/>
                        </a:cubicBezTo>
                        <a:cubicBezTo>
                          <a:pt x="81135" y="707081"/>
                          <a:pt x="60087" y="694848"/>
                          <a:pt x="53975" y="682625"/>
                        </a:cubicBezTo>
                        <a:cubicBezTo>
                          <a:pt x="49742" y="674158"/>
                          <a:pt x="44268" y="666205"/>
                          <a:pt x="41275" y="657225"/>
                        </a:cubicBezTo>
                        <a:cubicBezTo>
                          <a:pt x="40217" y="654050"/>
                          <a:pt x="39597" y="650693"/>
                          <a:pt x="38100" y="647700"/>
                        </a:cubicBezTo>
                        <a:cubicBezTo>
                          <a:pt x="31976" y="635452"/>
                          <a:pt x="27027" y="629760"/>
                          <a:pt x="19050" y="619125"/>
                        </a:cubicBezTo>
                        <a:cubicBezTo>
                          <a:pt x="17992" y="615950"/>
                          <a:pt x="17372" y="612593"/>
                          <a:pt x="15875" y="609600"/>
                        </a:cubicBezTo>
                        <a:cubicBezTo>
                          <a:pt x="14168" y="606187"/>
                          <a:pt x="10732" y="603695"/>
                          <a:pt x="9525" y="600075"/>
                        </a:cubicBezTo>
                        <a:cubicBezTo>
                          <a:pt x="7489" y="593968"/>
                          <a:pt x="7911" y="587270"/>
                          <a:pt x="6350" y="581025"/>
                        </a:cubicBezTo>
                        <a:cubicBezTo>
                          <a:pt x="4727" y="574531"/>
                          <a:pt x="2117" y="568325"/>
                          <a:pt x="0" y="561975"/>
                        </a:cubicBezTo>
                        <a:cubicBezTo>
                          <a:pt x="10539" y="505766"/>
                          <a:pt x="-6090" y="516786"/>
                          <a:pt x="31750" y="501650"/>
                        </a:cubicBezTo>
                        <a:cubicBezTo>
                          <a:pt x="34857" y="500407"/>
                          <a:pt x="38100" y="499533"/>
                          <a:pt x="41275" y="498475"/>
                        </a:cubicBezTo>
                        <a:cubicBezTo>
                          <a:pt x="46567" y="492125"/>
                          <a:pt x="53837" y="486998"/>
                          <a:pt x="57150" y="479425"/>
                        </a:cubicBezTo>
                        <a:cubicBezTo>
                          <a:pt x="61476" y="469537"/>
                          <a:pt x="60882" y="458146"/>
                          <a:pt x="63500" y="447675"/>
                        </a:cubicBezTo>
                        <a:cubicBezTo>
                          <a:pt x="67487" y="431728"/>
                          <a:pt x="65295" y="439115"/>
                          <a:pt x="69850" y="425450"/>
                        </a:cubicBezTo>
                        <a:cubicBezTo>
                          <a:pt x="62032" y="362909"/>
                          <a:pt x="66553" y="391440"/>
                          <a:pt x="57150" y="339725"/>
                        </a:cubicBezTo>
                        <a:cubicBezTo>
                          <a:pt x="56092" y="327025"/>
                          <a:pt x="56474" y="314122"/>
                          <a:pt x="53975" y="301625"/>
                        </a:cubicBezTo>
                        <a:cubicBezTo>
                          <a:pt x="53227" y="297883"/>
                          <a:pt x="48832" y="295720"/>
                          <a:pt x="47625" y="292100"/>
                        </a:cubicBezTo>
                        <a:cubicBezTo>
                          <a:pt x="45589" y="285993"/>
                          <a:pt x="45508" y="279400"/>
                          <a:pt x="44450" y="273050"/>
                        </a:cubicBezTo>
                        <a:cubicBezTo>
                          <a:pt x="45508" y="245533"/>
                          <a:pt x="43986" y="217795"/>
                          <a:pt x="47625" y="190500"/>
                        </a:cubicBezTo>
                        <a:cubicBezTo>
                          <a:pt x="48979" y="180347"/>
                          <a:pt x="81959" y="158947"/>
                          <a:pt x="82550" y="158750"/>
                        </a:cubicBezTo>
                        <a:cubicBezTo>
                          <a:pt x="88900" y="156633"/>
                          <a:pt x="95483" y="155118"/>
                          <a:pt x="101600" y="152400"/>
                        </a:cubicBezTo>
                        <a:cubicBezTo>
                          <a:pt x="105087" y="150850"/>
                          <a:pt x="107552" y="147390"/>
                          <a:pt x="111125" y="146050"/>
                        </a:cubicBezTo>
                        <a:cubicBezTo>
                          <a:pt x="116178" y="144155"/>
                          <a:pt x="121765" y="144184"/>
                          <a:pt x="127000" y="142875"/>
                        </a:cubicBezTo>
                        <a:cubicBezTo>
                          <a:pt x="134475" y="141006"/>
                          <a:pt x="141750" y="138394"/>
                          <a:pt x="149225" y="136525"/>
                        </a:cubicBezTo>
                        <a:cubicBezTo>
                          <a:pt x="154460" y="135216"/>
                          <a:pt x="159865" y="134659"/>
                          <a:pt x="165100" y="133350"/>
                        </a:cubicBezTo>
                        <a:cubicBezTo>
                          <a:pt x="212095" y="121601"/>
                          <a:pt x="166055" y="131254"/>
                          <a:pt x="203200" y="123825"/>
                        </a:cubicBezTo>
                        <a:cubicBezTo>
                          <a:pt x="234202" y="108324"/>
                          <a:pt x="210822" y="118414"/>
                          <a:pt x="276225" y="107950"/>
                        </a:cubicBezTo>
                        <a:lnTo>
                          <a:pt x="295275" y="104775"/>
                        </a:lnTo>
                        <a:cubicBezTo>
                          <a:pt x="311851" y="93724"/>
                          <a:pt x="297437" y="101588"/>
                          <a:pt x="320675" y="95250"/>
                        </a:cubicBezTo>
                        <a:cubicBezTo>
                          <a:pt x="364861" y="83199"/>
                          <a:pt x="309176" y="90937"/>
                          <a:pt x="387350" y="85725"/>
                        </a:cubicBezTo>
                        <a:cubicBezTo>
                          <a:pt x="396875" y="83608"/>
                          <a:pt x="406357" y="81289"/>
                          <a:pt x="415925" y="79375"/>
                        </a:cubicBezTo>
                        <a:cubicBezTo>
                          <a:pt x="422238" y="78112"/>
                          <a:pt x="428691" y="77597"/>
                          <a:pt x="434975" y="76200"/>
                        </a:cubicBezTo>
                        <a:cubicBezTo>
                          <a:pt x="447754" y="73360"/>
                          <a:pt x="473075" y="66675"/>
                          <a:pt x="473075" y="66675"/>
                        </a:cubicBezTo>
                        <a:cubicBezTo>
                          <a:pt x="476250" y="64558"/>
                          <a:pt x="479764" y="62878"/>
                          <a:pt x="482600" y="60325"/>
                        </a:cubicBezTo>
                        <a:cubicBezTo>
                          <a:pt x="490387" y="53316"/>
                          <a:pt x="496108" y="43912"/>
                          <a:pt x="504825" y="38100"/>
                        </a:cubicBezTo>
                        <a:lnTo>
                          <a:pt x="514350" y="31750"/>
                        </a:lnTo>
                        <a:cubicBezTo>
                          <a:pt x="524228" y="16933"/>
                          <a:pt x="516114" y="26458"/>
                          <a:pt x="530225" y="15875"/>
                        </a:cubicBezTo>
                        <a:cubicBezTo>
                          <a:pt x="535646" y="11809"/>
                          <a:pt x="540176" y="6466"/>
                          <a:pt x="546100" y="3175"/>
                        </a:cubicBezTo>
                        <a:cubicBezTo>
                          <a:pt x="549914" y="1056"/>
                          <a:pt x="554567" y="1058"/>
                          <a:pt x="558800" y="0"/>
                        </a:cubicBezTo>
                        <a:cubicBezTo>
                          <a:pt x="564092" y="1058"/>
                          <a:pt x="569848" y="762"/>
                          <a:pt x="574675" y="3175"/>
                        </a:cubicBezTo>
                        <a:cubicBezTo>
                          <a:pt x="588129" y="9902"/>
                          <a:pt x="587469" y="25777"/>
                          <a:pt x="590550" y="38100"/>
                        </a:cubicBezTo>
                        <a:lnTo>
                          <a:pt x="593725" y="50800"/>
                        </a:lnTo>
                        <a:cubicBezTo>
                          <a:pt x="594783" y="55033"/>
                          <a:pt x="595520" y="59360"/>
                          <a:pt x="596900" y="63500"/>
                        </a:cubicBezTo>
                        <a:cubicBezTo>
                          <a:pt x="597958" y="66675"/>
                          <a:pt x="598578" y="70032"/>
                          <a:pt x="600075" y="73025"/>
                        </a:cubicBezTo>
                        <a:cubicBezTo>
                          <a:pt x="611530" y="95936"/>
                          <a:pt x="601642" y="67418"/>
                          <a:pt x="612775" y="95250"/>
                        </a:cubicBezTo>
                        <a:cubicBezTo>
                          <a:pt x="615261" y="101465"/>
                          <a:pt x="616132" y="108313"/>
                          <a:pt x="619125" y="114300"/>
                        </a:cubicBezTo>
                        <a:cubicBezTo>
                          <a:pt x="621492" y="119033"/>
                          <a:pt x="626080" y="122374"/>
                          <a:pt x="628650" y="127000"/>
                        </a:cubicBezTo>
                        <a:cubicBezTo>
                          <a:pt x="631418" y="131982"/>
                          <a:pt x="633052" y="137519"/>
                          <a:pt x="635000" y="142875"/>
                        </a:cubicBezTo>
                        <a:cubicBezTo>
                          <a:pt x="637287" y="149165"/>
                          <a:pt x="637637" y="156356"/>
                          <a:pt x="641350" y="161925"/>
                        </a:cubicBezTo>
                        <a:cubicBezTo>
                          <a:pt x="643467" y="165100"/>
                          <a:pt x="645993" y="168037"/>
                          <a:pt x="647700" y="171450"/>
                        </a:cubicBezTo>
                        <a:cubicBezTo>
                          <a:pt x="653180" y="182410"/>
                          <a:pt x="651745" y="195415"/>
                          <a:pt x="657225" y="206375"/>
                        </a:cubicBezTo>
                        <a:cubicBezTo>
                          <a:pt x="660793" y="213511"/>
                          <a:pt x="667081" y="220409"/>
                          <a:pt x="673100" y="225425"/>
                        </a:cubicBezTo>
                        <a:cubicBezTo>
                          <a:pt x="676031" y="227868"/>
                          <a:pt x="679927" y="229077"/>
                          <a:pt x="682625" y="231775"/>
                        </a:cubicBezTo>
                        <a:cubicBezTo>
                          <a:pt x="686563" y="235713"/>
                          <a:pt x="694894" y="248592"/>
                          <a:pt x="698500" y="254000"/>
                        </a:cubicBezTo>
                        <a:cubicBezTo>
                          <a:pt x="703371" y="283229"/>
                          <a:pt x="698612" y="263039"/>
                          <a:pt x="708025" y="288925"/>
                        </a:cubicBezTo>
                        <a:cubicBezTo>
                          <a:pt x="710312" y="295215"/>
                          <a:pt x="714375" y="307975"/>
                          <a:pt x="714375" y="307975"/>
                        </a:cubicBezTo>
                        <a:cubicBezTo>
                          <a:pt x="713317" y="320675"/>
                          <a:pt x="712884" y="333443"/>
                          <a:pt x="711200" y="346075"/>
                        </a:cubicBezTo>
                        <a:cubicBezTo>
                          <a:pt x="710758" y="349392"/>
                          <a:pt x="709343" y="352524"/>
                          <a:pt x="708025" y="355600"/>
                        </a:cubicBezTo>
                        <a:cubicBezTo>
                          <a:pt x="703890" y="365248"/>
                          <a:pt x="697624" y="375417"/>
                          <a:pt x="692150" y="384175"/>
                        </a:cubicBezTo>
                        <a:cubicBezTo>
                          <a:pt x="690128" y="387411"/>
                          <a:pt x="687507" y="390287"/>
                          <a:pt x="685800" y="393700"/>
                        </a:cubicBezTo>
                        <a:cubicBezTo>
                          <a:pt x="672655" y="419990"/>
                          <a:pt x="694473" y="385453"/>
                          <a:pt x="676275" y="412750"/>
                        </a:cubicBezTo>
                        <a:cubicBezTo>
                          <a:pt x="670149" y="443378"/>
                          <a:pt x="677651" y="416349"/>
                          <a:pt x="666750" y="438150"/>
                        </a:cubicBezTo>
                        <a:cubicBezTo>
                          <a:pt x="665253" y="441143"/>
                          <a:pt x="665431" y="444890"/>
                          <a:pt x="663575" y="447675"/>
                        </a:cubicBezTo>
                        <a:cubicBezTo>
                          <a:pt x="661084" y="451411"/>
                          <a:pt x="656660" y="453546"/>
                          <a:pt x="654050" y="457200"/>
                        </a:cubicBezTo>
                        <a:cubicBezTo>
                          <a:pt x="651299" y="461051"/>
                          <a:pt x="650325" y="465962"/>
                          <a:pt x="647700" y="469900"/>
                        </a:cubicBezTo>
                        <a:cubicBezTo>
                          <a:pt x="643941" y="475539"/>
                          <a:pt x="638886" y="480223"/>
                          <a:pt x="635000" y="485775"/>
                        </a:cubicBezTo>
                        <a:cubicBezTo>
                          <a:pt x="616590" y="512075"/>
                          <a:pt x="634623" y="492502"/>
                          <a:pt x="615950" y="511175"/>
                        </a:cubicBezTo>
                        <a:cubicBezTo>
                          <a:pt x="613833" y="517525"/>
                          <a:pt x="613616" y="524870"/>
                          <a:pt x="609600" y="530225"/>
                        </a:cubicBezTo>
                        <a:cubicBezTo>
                          <a:pt x="597065" y="546938"/>
                          <a:pt x="593791" y="549011"/>
                          <a:pt x="587375" y="574675"/>
                        </a:cubicBezTo>
                        <a:cubicBezTo>
                          <a:pt x="586317" y="578908"/>
                          <a:pt x="585147" y="583115"/>
                          <a:pt x="584200" y="587375"/>
                        </a:cubicBezTo>
                        <a:cubicBezTo>
                          <a:pt x="583029" y="592643"/>
                          <a:pt x="582445" y="598044"/>
                          <a:pt x="581025" y="603250"/>
                        </a:cubicBezTo>
                        <a:cubicBezTo>
                          <a:pt x="579264" y="609708"/>
                          <a:pt x="576436" y="615842"/>
                          <a:pt x="574675" y="622300"/>
                        </a:cubicBezTo>
                        <a:cubicBezTo>
                          <a:pt x="573255" y="627506"/>
                          <a:pt x="573051" y="633006"/>
                          <a:pt x="571500" y="638175"/>
                        </a:cubicBezTo>
                        <a:cubicBezTo>
                          <a:pt x="569862" y="643634"/>
                          <a:pt x="566952" y="648643"/>
                          <a:pt x="565150" y="654050"/>
                        </a:cubicBezTo>
                        <a:cubicBezTo>
                          <a:pt x="551478" y="695066"/>
                          <a:pt x="575500" y="632937"/>
                          <a:pt x="555625" y="682625"/>
                        </a:cubicBezTo>
                        <a:cubicBezTo>
                          <a:pt x="556683" y="701675"/>
                          <a:pt x="556332" y="720856"/>
                          <a:pt x="558800" y="739775"/>
                        </a:cubicBezTo>
                        <a:cubicBezTo>
                          <a:pt x="559537" y="745426"/>
                          <a:pt x="563149" y="750314"/>
                          <a:pt x="565150" y="755650"/>
                        </a:cubicBezTo>
                        <a:cubicBezTo>
                          <a:pt x="566325" y="758784"/>
                          <a:pt x="567406" y="761957"/>
                          <a:pt x="568325" y="765175"/>
                        </a:cubicBezTo>
                        <a:cubicBezTo>
                          <a:pt x="568579" y="766062"/>
                          <a:pt x="572983" y="785285"/>
                          <a:pt x="574675" y="787400"/>
                        </a:cubicBezTo>
                        <a:cubicBezTo>
                          <a:pt x="577059" y="790380"/>
                          <a:pt x="581633" y="790926"/>
                          <a:pt x="584200" y="793750"/>
                        </a:cubicBezTo>
                        <a:cubicBezTo>
                          <a:pt x="606181" y="817929"/>
                          <a:pt x="602279" y="816717"/>
                          <a:pt x="615950" y="838200"/>
                        </a:cubicBezTo>
                        <a:cubicBezTo>
                          <a:pt x="620047" y="844639"/>
                          <a:pt x="624417" y="850900"/>
                          <a:pt x="628650" y="857250"/>
                        </a:cubicBezTo>
                        <a:cubicBezTo>
                          <a:pt x="630710" y="869609"/>
                          <a:pt x="635407" y="899053"/>
                          <a:pt x="638175" y="908050"/>
                        </a:cubicBezTo>
                        <a:cubicBezTo>
                          <a:pt x="639297" y="911697"/>
                          <a:pt x="642818" y="914162"/>
                          <a:pt x="644525" y="917575"/>
                        </a:cubicBezTo>
                        <a:cubicBezTo>
                          <a:pt x="646022" y="920568"/>
                          <a:pt x="646781" y="923882"/>
                          <a:pt x="647700" y="927100"/>
                        </a:cubicBezTo>
                        <a:cubicBezTo>
                          <a:pt x="651562" y="940616"/>
                          <a:pt x="654795" y="959400"/>
                          <a:pt x="657225" y="971550"/>
                        </a:cubicBezTo>
                        <a:cubicBezTo>
                          <a:pt x="658283" y="1047750"/>
                          <a:pt x="657354" y="1124004"/>
                          <a:pt x="660400" y="1200150"/>
                        </a:cubicBezTo>
                        <a:cubicBezTo>
                          <a:pt x="660553" y="1203963"/>
                          <a:pt x="664267" y="1206778"/>
                          <a:pt x="666750" y="1209675"/>
                        </a:cubicBezTo>
                        <a:cubicBezTo>
                          <a:pt x="670646" y="1214221"/>
                          <a:pt x="675554" y="1217829"/>
                          <a:pt x="679450" y="1222375"/>
                        </a:cubicBezTo>
                        <a:cubicBezTo>
                          <a:pt x="681933" y="1225272"/>
                          <a:pt x="683683" y="1228725"/>
                          <a:pt x="685800" y="1231900"/>
                        </a:cubicBezTo>
                        <a:cubicBezTo>
                          <a:pt x="686858" y="1236133"/>
                          <a:pt x="687595" y="1240460"/>
                          <a:pt x="688975" y="1244600"/>
                        </a:cubicBezTo>
                        <a:cubicBezTo>
                          <a:pt x="690777" y="1250007"/>
                          <a:pt x="693687" y="1255016"/>
                          <a:pt x="695325" y="1260475"/>
                        </a:cubicBezTo>
                        <a:cubicBezTo>
                          <a:pt x="696876" y="1265644"/>
                          <a:pt x="696793" y="1271230"/>
                          <a:pt x="698500" y="1276350"/>
                        </a:cubicBezTo>
                        <a:cubicBezTo>
                          <a:pt x="699997" y="1280840"/>
                          <a:pt x="702986" y="1284700"/>
                          <a:pt x="704850" y="1289050"/>
                        </a:cubicBezTo>
                        <a:cubicBezTo>
                          <a:pt x="710742" y="1302799"/>
                          <a:pt x="704802" y="1295958"/>
                          <a:pt x="714375" y="1311275"/>
                        </a:cubicBezTo>
                        <a:cubicBezTo>
                          <a:pt x="717180" y="1315762"/>
                          <a:pt x="720824" y="1319669"/>
                          <a:pt x="723900" y="1323975"/>
                        </a:cubicBezTo>
                        <a:cubicBezTo>
                          <a:pt x="747549" y="1357083"/>
                          <a:pt x="710127" y="1307448"/>
                          <a:pt x="739775" y="1343025"/>
                        </a:cubicBezTo>
                        <a:cubicBezTo>
                          <a:pt x="742218" y="1345956"/>
                          <a:pt x="743145" y="1350166"/>
                          <a:pt x="746125" y="1352550"/>
                        </a:cubicBezTo>
                        <a:cubicBezTo>
                          <a:pt x="748738" y="1354641"/>
                          <a:pt x="752475" y="1354667"/>
                          <a:pt x="755650" y="1355725"/>
                        </a:cubicBezTo>
                        <a:cubicBezTo>
                          <a:pt x="758825" y="1358900"/>
                          <a:pt x="761276" y="1363022"/>
                          <a:pt x="765175" y="1365250"/>
                        </a:cubicBezTo>
                        <a:cubicBezTo>
                          <a:pt x="768964" y="1367415"/>
                          <a:pt x="774789" y="1365339"/>
                          <a:pt x="777875" y="1368425"/>
                        </a:cubicBezTo>
                        <a:cubicBezTo>
                          <a:pt x="781905" y="1372455"/>
                          <a:pt x="781204" y="1379467"/>
                          <a:pt x="784225" y="1384300"/>
                        </a:cubicBezTo>
                        <a:cubicBezTo>
                          <a:pt x="787804" y="1390027"/>
                          <a:pt x="806449" y="1403984"/>
                          <a:pt x="809625" y="1406525"/>
                        </a:cubicBezTo>
                        <a:cubicBezTo>
                          <a:pt x="811742" y="1410758"/>
                          <a:pt x="812895" y="1415631"/>
                          <a:pt x="815975" y="1419225"/>
                        </a:cubicBezTo>
                        <a:cubicBezTo>
                          <a:pt x="823664" y="1428195"/>
                          <a:pt x="828518" y="1428698"/>
                          <a:pt x="838200" y="1431925"/>
                        </a:cubicBezTo>
                        <a:cubicBezTo>
                          <a:pt x="858722" y="1452447"/>
                          <a:pt x="837032" y="1433597"/>
                          <a:pt x="857250" y="1444625"/>
                        </a:cubicBezTo>
                        <a:cubicBezTo>
                          <a:pt x="891772" y="1463455"/>
                          <a:pt x="871515" y="1456609"/>
                          <a:pt x="901700" y="1470025"/>
                        </a:cubicBezTo>
                        <a:cubicBezTo>
                          <a:pt x="914273" y="1475613"/>
                          <a:pt x="928352" y="1478268"/>
                          <a:pt x="939800" y="1485900"/>
                        </a:cubicBezTo>
                        <a:cubicBezTo>
                          <a:pt x="946150" y="1490133"/>
                          <a:pt x="951704" y="1495920"/>
                          <a:pt x="958850" y="1498600"/>
                        </a:cubicBezTo>
                        <a:cubicBezTo>
                          <a:pt x="977362" y="1505542"/>
                          <a:pt x="997827" y="1506687"/>
                          <a:pt x="1016000" y="1514475"/>
                        </a:cubicBezTo>
                        <a:cubicBezTo>
                          <a:pt x="1022798" y="1517388"/>
                          <a:pt x="1042630" y="1525373"/>
                          <a:pt x="1050925" y="1530350"/>
                        </a:cubicBezTo>
                        <a:cubicBezTo>
                          <a:pt x="1077926" y="1546551"/>
                          <a:pt x="1060101" y="1540581"/>
                          <a:pt x="1082675" y="1546225"/>
                        </a:cubicBezTo>
                        <a:cubicBezTo>
                          <a:pt x="1087967" y="1549400"/>
                          <a:pt x="1093415" y="1552327"/>
                          <a:pt x="1098550" y="1555750"/>
                        </a:cubicBezTo>
                        <a:cubicBezTo>
                          <a:pt x="1106125" y="1560800"/>
                          <a:pt x="1112509" y="1567810"/>
                          <a:pt x="1120775" y="1571625"/>
                        </a:cubicBezTo>
                        <a:cubicBezTo>
                          <a:pt x="1126620" y="1574323"/>
                          <a:pt x="1133530" y="1573451"/>
                          <a:pt x="1139825" y="1574800"/>
                        </a:cubicBezTo>
                        <a:cubicBezTo>
                          <a:pt x="1164806" y="1580153"/>
                          <a:pt x="1161006" y="1579462"/>
                          <a:pt x="1181100" y="1587500"/>
                        </a:cubicBezTo>
                        <a:cubicBezTo>
                          <a:pt x="1196975" y="1586442"/>
                          <a:pt x="1212815" y="1584325"/>
                          <a:pt x="1228725" y="1584325"/>
                        </a:cubicBezTo>
                        <a:cubicBezTo>
                          <a:pt x="1238984" y="1584325"/>
                          <a:pt x="1258721" y="1588258"/>
                          <a:pt x="1270000" y="1590675"/>
                        </a:cubicBezTo>
                        <a:cubicBezTo>
                          <a:pt x="1279541" y="1592719"/>
                          <a:pt x="1289109" y="1594658"/>
                          <a:pt x="1298575" y="1597025"/>
                        </a:cubicBezTo>
                        <a:cubicBezTo>
                          <a:pt x="1314514" y="1601010"/>
                          <a:pt x="1330089" y="1606503"/>
                          <a:pt x="1346200" y="1609725"/>
                        </a:cubicBezTo>
                        <a:cubicBezTo>
                          <a:pt x="1364068" y="1613299"/>
                          <a:pt x="1360862" y="1611655"/>
                          <a:pt x="1377950" y="1619250"/>
                        </a:cubicBezTo>
                        <a:cubicBezTo>
                          <a:pt x="1382275" y="1621172"/>
                          <a:pt x="1386987" y="1622603"/>
                          <a:pt x="1390650" y="1625600"/>
                        </a:cubicBezTo>
                        <a:cubicBezTo>
                          <a:pt x="1408927" y="1640554"/>
                          <a:pt x="1409484" y="1642739"/>
                          <a:pt x="1419225" y="1657350"/>
                        </a:cubicBezTo>
                        <a:cubicBezTo>
                          <a:pt x="1420807" y="1665262"/>
                          <a:pt x="1422088" y="1675079"/>
                          <a:pt x="1425575" y="1682750"/>
                        </a:cubicBezTo>
                        <a:cubicBezTo>
                          <a:pt x="1429492" y="1691368"/>
                          <a:pt x="1435282" y="1699170"/>
                          <a:pt x="1438275" y="1708150"/>
                        </a:cubicBezTo>
                        <a:cubicBezTo>
                          <a:pt x="1440392" y="1714500"/>
                          <a:pt x="1440609" y="1721845"/>
                          <a:pt x="1444625" y="1727200"/>
                        </a:cubicBezTo>
                        <a:cubicBezTo>
                          <a:pt x="1446782" y="1730076"/>
                          <a:pt x="1458179" y="1744782"/>
                          <a:pt x="1460500" y="1749425"/>
                        </a:cubicBezTo>
                        <a:cubicBezTo>
                          <a:pt x="1478310" y="1785045"/>
                          <a:pt x="1443598" y="1725402"/>
                          <a:pt x="1470025" y="1771650"/>
                        </a:cubicBezTo>
                        <a:cubicBezTo>
                          <a:pt x="1471918" y="1774963"/>
                          <a:pt x="1474353" y="1777939"/>
                          <a:pt x="1476375" y="1781175"/>
                        </a:cubicBezTo>
                        <a:cubicBezTo>
                          <a:pt x="1479646" y="1786408"/>
                          <a:pt x="1482903" y="1791655"/>
                          <a:pt x="1485900" y="1797050"/>
                        </a:cubicBezTo>
                        <a:cubicBezTo>
                          <a:pt x="1488199" y="1801187"/>
                          <a:pt x="1489499" y="1805899"/>
                          <a:pt x="1492250" y="1809750"/>
                        </a:cubicBezTo>
                        <a:cubicBezTo>
                          <a:pt x="1497353" y="1816894"/>
                          <a:pt x="1507804" y="1823797"/>
                          <a:pt x="1514475" y="1828800"/>
                        </a:cubicBezTo>
                        <a:cubicBezTo>
                          <a:pt x="1528902" y="1857655"/>
                          <a:pt x="1510023" y="1823902"/>
                          <a:pt x="1546225" y="1863725"/>
                        </a:cubicBezTo>
                        <a:cubicBezTo>
                          <a:pt x="1561505" y="1880533"/>
                          <a:pt x="1542661" y="1872991"/>
                          <a:pt x="1562100" y="1885950"/>
                        </a:cubicBezTo>
                        <a:cubicBezTo>
                          <a:pt x="1564885" y="1887806"/>
                          <a:pt x="1568755" y="1887403"/>
                          <a:pt x="1571625" y="1889125"/>
                        </a:cubicBezTo>
                        <a:cubicBezTo>
                          <a:pt x="1584713" y="1896978"/>
                          <a:pt x="1597025" y="1906058"/>
                          <a:pt x="1609725" y="1914525"/>
                        </a:cubicBezTo>
                        <a:cubicBezTo>
                          <a:pt x="1612900" y="1916642"/>
                          <a:pt x="1615707" y="1919458"/>
                          <a:pt x="1619250" y="1920875"/>
                        </a:cubicBezTo>
                        <a:lnTo>
                          <a:pt x="1635125" y="1927225"/>
                        </a:lnTo>
                        <a:cubicBezTo>
                          <a:pt x="1638300" y="1930400"/>
                          <a:pt x="1640800" y="1934440"/>
                          <a:pt x="1644650" y="1936750"/>
                        </a:cubicBezTo>
                        <a:cubicBezTo>
                          <a:pt x="1656826" y="1944055"/>
                          <a:pt x="1670936" y="1947924"/>
                          <a:pt x="1682750" y="1955800"/>
                        </a:cubicBezTo>
                        <a:cubicBezTo>
                          <a:pt x="1685925" y="1957917"/>
                          <a:pt x="1688973" y="1960238"/>
                          <a:pt x="1692275" y="1962150"/>
                        </a:cubicBezTo>
                        <a:cubicBezTo>
                          <a:pt x="1709089" y="1971884"/>
                          <a:pt x="1729337" y="1976987"/>
                          <a:pt x="1743075" y="1990725"/>
                        </a:cubicBezTo>
                        <a:cubicBezTo>
                          <a:pt x="1746250" y="1993900"/>
                          <a:pt x="1749700" y="1996822"/>
                          <a:pt x="1752600" y="2000250"/>
                        </a:cubicBezTo>
                        <a:cubicBezTo>
                          <a:pt x="1761355" y="2010596"/>
                          <a:pt x="1768416" y="2022416"/>
                          <a:pt x="1778000" y="2032000"/>
                        </a:cubicBezTo>
                        <a:cubicBezTo>
                          <a:pt x="1786467" y="2040467"/>
                          <a:pt x="1795920" y="2048050"/>
                          <a:pt x="1803400" y="2057400"/>
                        </a:cubicBezTo>
                        <a:cubicBezTo>
                          <a:pt x="1807633" y="2062692"/>
                          <a:pt x="1811063" y="2068742"/>
                          <a:pt x="1816100" y="2073275"/>
                        </a:cubicBezTo>
                        <a:cubicBezTo>
                          <a:pt x="1821773" y="2078380"/>
                          <a:pt x="1828898" y="2081598"/>
                          <a:pt x="1835150" y="2085975"/>
                        </a:cubicBezTo>
                        <a:cubicBezTo>
                          <a:pt x="1845105" y="2092944"/>
                          <a:pt x="1856211" y="2102855"/>
                          <a:pt x="1866900" y="2108200"/>
                        </a:cubicBezTo>
                        <a:cubicBezTo>
                          <a:pt x="1871133" y="2110317"/>
                          <a:pt x="1875275" y="2112628"/>
                          <a:pt x="1879600" y="2114550"/>
                        </a:cubicBezTo>
                        <a:cubicBezTo>
                          <a:pt x="1884808" y="2116865"/>
                          <a:pt x="1890377" y="2118351"/>
                          <a:pt x="1895475" y="2120900"/>
                        </a:cubicBezTo>
                        <a:cubicBezTo>
                          <a:pt x="1920094" y="2133210"/>
                          <a:pt x="1890584" y="2122445"/>
                          <a:pt x="1914525" y="2130425"/>
                        </a:cubicBezTo>
                        <a:cubicBezTo>
                          <a:pt x="1937025" y="2152925"/>
                          <a:pt x="1908365" y="2125805"/>
                          <a:pt x="1939925" y="2149475"/>
                        </a:cubicBezTo>
                        <a:cubicBezTo>
                          <a:pt x="1955442" y="2161113"/>
                          <a:pt x="1944902" y="2158244"/>
                          <a:pt x="1958975" y="2174875"/>
                        </a:cubicBezTo>
                        <a:cubicBezTo>
                          <a:pt x="1966709" y="2184016"/>
                          <a:pt x="1977332" y="2190591"/>
                          <a:pt x="1984375" y="2200275"/>
                        </a:cubicBezTo>
                        <a:cubicBezTo>
                          <a:pt x="1992842" y="2211917"/>
                          <a:pt x="1999596" y="2225021"/>
                          <a:pt x="2009775" y="2235200"/>
                        </a:cubicBezTo>
                        <a:cubicBezTo>
                          <a:pt x="2014008" y="2239433"/>
                          <a:pt x="2018579" y="2243354"/>
                          <a:pt x="2022475" y="2247900"/>
                        </a:cubicBezTo>
                        <a:cubicBezTo>
                          <a:pt x="2024958" y="2250797"/>
                          <a:pt x="2025800" y="2255098"/>
                          <a:pt x="2028825" y="2257425"/>
                        </a:cubicBezTo>
                        <a:cubicBezTo>
                          <a:pt x="2039762" y="2265838"/>
                          <a:pt x="2052269" y="2271996"/>
                          <a:pt x="2063750" y="2279650"/>
                        </a:cubicBezTo>
                        <a:cubicBezTo>
                          <a:pt x="2066925" y="2281767"/>
                          <a:pt x="2070170" y="2283782"/>
                          <a:pt x="2073275" y="2286000"/>
                        </a:cubicBezTo>
                        <a:cubicBezTo>
                          <a:pt x="2100842" y="2305691"/>
                          <a:pt x="2073052" y="2286910"/>
                          <a:pt x="2095500" y="2301875"/>
                        </a:cubicBezTo>
                        <a:cubicBezTo>
                          <a:pt x="2099733" y="2308225"/>
                          <a:pt x="2102804" y="2315529"/>
                          <a:pt x="2108200" y="2320925"/>
                        </a:cubicBezTo>
                        <a:cubicBezTo>
                          <a:pt x="2118046" y="2330771"/>
                          <a:pt x="2123138" y="2334665"/>
                          <a:pt x="2130425" y="2346325"/>
                        </a:cubicBezTo>
                        <a:cubicBezTo>
                          <a:pt x="2132933" y="2350339"/>
                          <a:pt x="2134340" y="2354966"/>
                          <a:pt x="2136775" y="2359025"/>
                        </a:cubicBezTo>
                        <a:cubicBezTo>
                          <a:pt x="2140702" y="2365569"/>
                          <a:pt x="2145242" y="2371725"/>
                          <a:pt x="2149475" y="2378075"/>
                        </a:cubicBezTo>
                        <a:cubicBezTo>
                          <a:pt x="2153708" y="2384425"/>
                          <a:pt x="2159341" y="2390039"/>
                          <a:pt x="2162175" y="2397125"/>
                        </a:cubicBezTo>
                        <a:cubicBezTo>
                          <a:pt x="2164292" y="2402417"/>
                          <a:pt x="2166723" y="2407593"/>
                          <a:pt x="2168525" y="2413000"/>
                        </a:cubicBezTo>
                        <a:cubicBezTo>
                          <a:pt x="2170560" y="2419104"/>
                          <a:pt x="2171817" y="2429110"/>
                          <a:pt x="2174875" y="2435225"/>
                        </a:cubicBezTo>
                        <a:cubicBezTo>
                          <a:pt x="2176582" y="2438638"/>
                          <a:pt x="2179108" y="2441575"/>
                          <a:pt x="2181225" y="2444750"/>
                        </a:cubicBezTo>
                        <a:cubicBezTo>
                          <a:pt x="2182283" y="2452158"/>
                          <a:pt x="2181714" y="2459990"/>
                          <a:pt x="2184400" y="2466975"/>
                        </a:cubicBezTo>
                        <a:cubicBezTo>
                          <a:pt x="2187140" y="2474098"/>
                          <a:pt x="2197100" y="2486025"/>
                          <a:pt x="2197100" y="2486025"/>
                        </a:cubicBezTo>
                        <a:cubicBezTo>
                          <a:pt x="2199217" y="2494492"/>
                          <a:pt x="2201154" y="2503005"/>
                          <a:pt x="2203450" y="2511425"/>
                        </a:cubicBezTo>
                        <a:cubicBezTo>
                          <a:pt x="2204331" y="2514654"/>
                          <a:pt x="2206625" y="2517603"/>
                          <a:pt x="2206625" y="2520950"/>
                        </a:cubicBezTo>
                        <a:cubicBezTo>
                          <a:pt x="2206625" y="2552718"/>
                          <a:pt x="2208162" y="2584784"/>
                          <a:pt x="2203450" y="2616200"/>
                        </a:cubicBezTo>
                        <a:cubicBezTo>
                          <a:pt x="2201695" y="2627902"/>
                          <a:pt x="2191317" y="2636725"/>
                          <a:pt x="2187575" y="2647950"/>
                        </a:cubicBezTo>
                        <a:cubicBezTo>
                          <a:pt x="2171193" y="2697097"/>
                          <a:pt x="2189969" y="2646336"/>
                          <a:pt x="2174875" y="2676525"/>
                        </a:cubicBezTo>
                        <a:cubicBezTo>
                          <a:pt x="2157869" y="2710537"/>
                          <a:pt x="2193427" y="2650450"/>
                          <a:pt x="2165350" y="2701925"/>
                        </a:cubicBezTo>
                        <a:cubicBezTo>
                          <a:pt x="2159058" y="2713461"/>
                          <a:pt x="2152811" y="2722198"/>
                          <a:pt x="2143125" y="2730500"/>
                        </a:cubicBezTo>
                        <a:cubicBezTo>
                          <a:pt x="2139107" y="2733944"/>
                          <a:pt x="2134407" y="2736540"/>
                          <a:pt x="2130425" y="2740025"/>
                        </a:cubicBezTo>
                        <a:cubicBezTo>
                          <a:pt x="2125919" y="2743967"/>
                          <a:pt x="2122597" y="2749245"/>
                          <a:pt x="2117725" y="2752725"/>
                        </a:cubicBezTo>
                        <a:cubicBezTo>
                          <a:pt x="2083922" y="2776870"/>
                          <a:pt x="2134539" y="2731510"/>
                          <a:pt x="2098675" y="2762250"/>
                        </a:cubicBezTo>
                        <a:cubicBezTo>
                          <a:pt x="2094129" y="2766146"/>
                          <a:pt x="2090847" y="2771470"/>
                          <a:pt x="2085975" y="2774950"/>
                        </a:cubicBezTo>
                        <a:cubicBezTo>
                          <a:pt x="2083252" y="2776895"/>
                          <a:pt x="2079679" y="2777244"/>
                          <a:pt x="2076450" y="2778125"/>
                        </a:cubicBezTo>
                        <a:cubicBezTo>
                          <a:pt x="2068030" y="2780421"/>
                          <a:pt x="2059329" y="2781715"/>
                          <a:pt x="2051050" y="2784475"/>
                        </a:cubicBezTo>
                        <a:cubicBezTo>
                          <a:pt x="2022742" y="2793911"/>
                          <a:pt x="2067411" y="2778814"/>
                          <a:pt x="2025650" y="2794000"/>
                        </a:cubicBezTo>
                        <a:cubicBezTo>
                          <a:pt x="2019360" y="2796287"/>
                          <a:pt x="2006600" y="2800350"/>
                          <a:pt x="2006600" y="2800350"/>
                        </a:cubicBezTo>
                        <a:cubicBezTo>
                          <a:pt x="2003425" y="2803525"/>
                          <a:pt x="2000454" y="2806918"/>
                          <a:pt x="1997075" y="2809875"/>
                        </a:cubicBezTo>
                        <a:cubicBezTo>
                          <a:pt x="1991975" y="2814337"/>
                          <a:pt x="1985702" y="2817510"/>
                          <a:pt x="1981200" y="2822575"/>
                        </a:cubicBezTo>
                        <a:cubicBezTo>
                          <a:pt x="1973005" y="2831794"/>
                          <a:pt x="1973390" y="2841731"/>
                          <a:pt x="1962150" y="2847975"/>
                        </a:cubicBezTo>
                        <a:cubicBezTo>
                          <a:pt x="1956299" y="2851226"/>
                          <a:pt x="1949315" y="2851839"/>
                          <a:pt x="1943100" y="2854325"/>
                        </a:cubicBezTo>
                        <a:cubicBezTo>
                          <a:pt x="1923173" y="2862296"/>
                          <a:pt x="1932754" y="2859293"/>
                          <a:pt x="1914525" y="2863850"/>
                        </a:cubicBezTo>
                        <a:cubicBezTo>
                          <a:pt x="1911350" y="2865967"/>
                          <a:pt x="1908507" y="2868697"/>
                          <a:pt x="1905000" y="2870200"/>
                        </a:cubicBezTo>
                        <a:cubicBezTo>
                          <a:pt x="1900989" y="2871919"/>
                          <a:pt x="1896560" y="2872428"/>
                          <a:pt x="1892300" y="2873375"/>
                        </a:cubicBezTo>
                        <a:cubicBezTo>
                          <a:pt x="1858439" y="2880900"/>
                          <a:pt x="1860787" y="2877261"/>
                          <a:pt x="1806575" y="2879725"/>
                        </a:cubicBezTo>
                        <a:cubicBezTo>
                          <a:pt x="1800225" y="2880783"/>
                          <a:pt x="1793809" y="2881503"/>
                          <a:pt x="1787525" y="2882900"/>
                        </a:cubicBezTo>
                        <a:cubicBezTo>
                          <a:pt x="1784258" y="2883626"/>
                          <a:pt x="1781347" y="2886075"/>
                          <a:pt x="1778000" y="2886075"/>
                        </a:cubicBezTo>
                        <a:cubicBezTo>
                          <a:pt x="1767364" y="2886075"/>
                          <a:pt x="1756833" y="2883958"/>
                          <a:pt x="1746250" y="2882900"/>
                        </a:cubicBezTo>
                        <a:cubicBezTo>
                          <a:pt x="1739465" y="2880638"/>
                          <a:pt x="1731002" y="2877547"/>
                          <a:pt x="1724025" y="2876550"/>
                        </a:cubicBezTo>
                        <a:cubicBezTo>
                          <a:pt x="1713496" y="2875046"/>
                          <a:pt x="1702858" y="2874433"/>
                          <a:pt x="1692275" y="2873375"/>
                        </a:cubicBezTo>
                        <a:cubicBezTo>
                          <a:pt x="1668097" y="2865316"/>
                          <a:pt x="1699871" y="2877485"/>
                          <a:pt x="1660525" y="2847975"/>
                        </a:cubicBezTo>
                        <a:cubicBezTo>
                          <a:pt x="1656292" y="2844800"/>
                          <a:pt x="1651567" y="2842192"/>
                          <a:pt x="1647825" y="2838450"/>
                        </a:cubicBezTo>
                        <a:cubicBezTo>
                          <a:pt x="1644341" y="2834966"/>
                          <a:pt x="1636370" y="2819960"/>
                          <a:pt x="1635125" y="2816225"/>
                        </a:cubicBezTo>
                        <a:cubicBezTo>
                          <a:pt x="1632365" y="2807946"/>
                          <a:pt x="1630892" y="2799292"/>
                          <a:pt x="1628775" y="2790825"/>
                        </a:cubicBezTo>
                        <a:cubicBezTo>
                          <a:pt x="1627717" y="2786592"/>
                          <a:pt x="1627551" y="2782028"/>
                          <a:pt x="1625600" y="2778125"/>
                        </a:cubicBezTo>
                        <a:cubicBezTo>
                          <a:pt x="1621718" y="2770361"/>
                          <a:pt x="1618510" y="2762632"/>
                          <a:pt x="1612900" y="2755900"/>
                        </a:cubicBezTo>
                        <a:cubicBezTo>
                          <a:pt x="1600414" y="2740917"/>
                          <a:pt x="1603757" y="2751729"/>
                          <a:pt x="1593850" y="2730500"/>
                        </a:cubicBezTo>
                        <a:cubicBezTo>
                          <a:pt x="1589030" y="2720171"/>
                          <a:pt x="1587989" y="2707869"/>
                          <a:pt x="1581150" y="2698750"/>
                        </a:cubicBezTo>
                        <a:cubicBezTo>
                          <a:pt x="1577975" y="2694517"/>
                          <a:pt x="1574291" y="2690621"/>
                          <a:pt x="1571625" y="2686050"/>
                        </a:cubicBezTo>
                        <a:cubicBezTo>
                          <a:pt x="1566855" y="2677873"/>
                          <a:pt x="1563158" y="2669117"/>
                          <a:pt x="1558925" y="2660650"/>
                        </a:cubicBezTo>
                        <a:cubicBezTo>
                          <a:pt x="1556808" y="2656417"/>
                          <a:pt x="1555200" y="2651888"/>
                          <a:pt x="1552575" y="2647950"/>
                        </a:cubicBezTo>
                        <a:cubicBezTo>
                          <a:pt x="1529884" y="2613913"/>
                          <a:pt x="1565221" y="2665570"/>
                          <a:pt x="1536700" y="2628900"/>
                        </a:cubicBezTo>
                        <a:cubicBezTo>
                          <a:pt x="1532015" y="2622876"/>
                          <a:pt x="1527927" y="2616394"/>
                          <a:pt x="1524000" y="2609850"/>
                        </a:cubicBezTo>
                        <a:cubicBezTo>
                          <a:pt x="1520265" y="2603624"/>
                          <a:pt x="1516792" y="2593117"/>
                          <a:pt x="1511300" y="2587625"/>
                        </a:cubicBezTo>
                        <a:cubicBezTo>
                          <a:pt x="1503673" y="2579998"/>
                          <a:pt x="1501288" y="2581973"/>
                          <a:pt x="1492250" y="2578100"/>
                        </a:cubicBezTo>
                        <a:cubicBezTo>
                          <a:pt x="1487900" y="2576236"/>
                          <a:pt x="1483783" y="2573867"/>
                          <a:pt x="1479550" y="2571750"/>
                        </a:cubicBezTo>
                        <a:cubicBezTo>
                          <a:pt x="1475571" y="2565782"/>
                          <a:pt x="1468709" y="2556342"/>
                          <a:pt x="1466850" y="2549525"/>
                        </a:cubicBezTo>
                        <a:cubicBezTo>
                          <a:pt x="1464881" y="2542305"/>
                          <a:pt x="1465644" y="2534520"/>
                          <a:pt x="1463675" y="2527300"/>
                        </a:cubicBezTo>
                        <a:cubicBezTo>
                          <a:pt x="1462430" y="2522734"/>
                          <a:pt x="1458987" y="2519032"/>
                          <a:pt x="1457325" y="2514600"/>
                        </a:cubicBezTo>
                        <a:cubicBezTo>
                          <a:pt x="1455793" y="2510514"/>
                          <a:pt x="1455208" y="2506133"/>
                          <a:pt x="1454150" y="2501900"/>
                        </a:cubicBezTo>
                        <a:cubicBezTo>
                          <a:pt x="1455208" y="2474383"/>
                          <a:pt x="1455552" y="2446830"/>
                          <a:pt x="1457325" y="2419350"/>
                        </a:cubicBezTo>
                        <a:cubicBezTo>
                          <a:pt x="1457672" y="2413965"/>
                          <a:pt x="1459737" y="2408817"/>
                          <a:pt x="1460500" y="2403475"/>
                        </a:cubicBezTo>
                        <a:cubicBezTo>
                          <a:pt x="1461855" y="2393988"/>
                          <a:pt x="1462617" y="2384425"/>
                          <a:pt x="1463675" y="2374900"/>
                        </a:cubicBezTo>
                        <a:cubicBezTo>
                          <a:pt x="1461616" y="2337835"/>
                          <a:pt x="1464396" y="2323087"/>
                          <a:pt x="1454150" y="2292350"/>
                        </a:cubicBezTo>
                        <a:cubicBezTo>
                          <a:pt x="1453092" y="2289175"/>
                          <a:pt x="1452472" y="2285818"/>
                          <a:pt x="1450975" y="2282825"/>
                        </a:cubicBezTo>
                        <a:cubicBezTo>
                          <a:pt x="1444894" y="2270663"/>
                          <a:pt x="1430628" y="2259303"/>
                          <a:pt x="1422400" y="2251075"/>
                        </a:cubicBezTo>
                        <a:lnTo>
                          <a:pt x="1409700" y="2238375"/>
                        </a:lnTo>
                        <a:cubicBezTo>
                          <a:pt x="1404548" y="2222918"/>
                          <a:pt x="1409014" y="2232969"/>
                          <a:pt x="1397000" y="2216150"/>
                        </a:cubicBezTo>
                        <a:cubicBezTo>
                          <a:pt x="1394782" y="2213045"/>
                          <a:pt x="1393581" y="2209068"/>
                          <a:pt x="1390650" y="2206625"/>
                        </a:cubicBezTo>
                        <a:cubicBezTo>
                          <a:pt x="1387014" y="2203595"/>
                          <a:pt x="1381801" y="2203026"/>
                          <a:pt x="1377950" y="2200275"/>
                        </a:cubicBezTo>
                        <a:cubicBezTo>
                          <a:pt x="1374296" y="2197665"/>
                          <a:pt x="1372017" y="2193444"/>
                          <a:pt x="1368425" y="2190750"/>
                        </a:cubicBezTo>
                        <a:cubicBezTo>
                          <a:pt x="1363488" y="2187047"/>
                          <a:pt x="1357783" y="2184496"/>
                          <a:pt x="1352550" y="2181225"/>
                        </a:cubicBezTo>
                        <a:cubicBezTo>
                          <a:pt x="1349314" y="2179203"/>
                          <a:pt x="1346532" y="2176378"/>
                          <a:pt x="1343025" y="2174875"/>
                        </a:cubicBezTo>
                        <a:cubicBezTo>
                          <a:pt x="1339014" y="2173156"/>
                          <a:pt x="1334411" y="2173232"/>
                          <a:pt x="1330325" y="2171700"/>
                        </a:cubicBezTo>
                        <a:cubicBezTo>
                          <a:pt x="1325893" y="2170038"/>
                          <a:pt x="1321858" y="2167467"/>
                          <a:pt x="1317625" y="2165350"/>
                        </a:cubicBezTo>
                        <a:cubicBezTo>
                          <a:pt x="1315508" y="2162175"/>
                          <a:pt x="1313973" y="2158523"/>
                          <a:pt x="1311275" y="2155825"/>
                        </a:cubicBezTo>
                        <a:cubicBezTo>
                          <a:pt x="1308577" y="2153127"/>
                          <a:pt x="1304681" y="2151918"/>
                          <a:pt x="1301750" y="2149475"/>
                        </a:cubicBezTo>
                        <a:cubicBezTo>
                          <a:pt x="1298301" y="2146600"/>
                          <a:pt x="1295182" y="2143329"/>
                          <a:pt x="1292225" y="2139950"/>
                        </a:cubicBezTo>
                        <a:cubicBezTo>
                          <a:pt x="1287763" y="2134850"/>
                          <a:pt x="1283591" y="2129496"/>
                          <a:pt x="1279525" y="2124075"/>
                        </a:cubicBezTo>
                        <a:cubicBezTo>
                          <a:pt x="1277235" y="2121022"/>
                          <a:pt x="1276488" y="2116443"/>
                          <a:pt x="1273175" y="2114550"/>
                        </a:cubicBezTo>
                        <a:cubicBezTo>
                          <a:pt x="1268490" y="2111873"/>
                          <a:pt x="1262592" y="2112433"/>
                          <a:pt x="1257300" y="2111375"/>
                        </a:cubicBezTo>
                        <a:cubicBezTo>
                          <a:pt x="1247954" y="2088011"/>
                          <a:pt x="1255168" y="2102884"/>
                          <a:pt x="1244600" y="2085975"/>
                        </a:cubicBezTo>
                        <a:cubicBezTo>
                          <a:pt x="1241329" y="2080742"/>
                          <a:pt x="1239026" y="2074841"/>
                          <a:pt x="1235075" y="2070100"/>
                        </a:cubicBezTo>
                        <a:cubicBezTo>
                          <a:pt x="1228368" y="2062051"/>
                          <a:pt x="1222789" y="2051188"/>
                          <a:pt x="1212850" y="2047875"/>
                        </a:cubicBezTo>
                        <a:lnTo>
                          <a:pt x="1193800" y="2041525"/>
                        </a:lnTo>
                        <a:cubicBezTo>
                          <a:pt x="1155604" y="2012878"/>
                          <a:pt x="1216767" y="2056184"/>
                          <a:pt x="1155700" y="2025650"/>
                        </a:cubicBezTo>
                        <a:cubicBezTo>
                          <a:pt x="1124436" y="2010018"/>
                          <a:pt x="1163610" y="2029166"/>
                          <a:pt x="1127125" y="2012950"/>
                        </a:cubicBezTo>
                        <a:cubicBezTo>
                          <a:pt x="1122800" y="2011028"/>
                          <a:pt x="1118750" y="2008522"/>
                          <a:pt x="1114425" y="2006600"/>
                        </a:cubicBezTo>
                        <a:cubicBezTo>
                          <a:pt x="1109217" y="2004285"/>
                          <a:pt x="1103648" y="2002799"/>
                          <a:pt x="1098550" y="2000250"/>
                        </a:cubicBezTo>
                        <a:cubicBezTo>
                          <a:pt x="1095137" y="1998543"/>
                          <a:pt x="1092547" y="1995368"/>
                          <a:pt x="1089025" y="1993900"/>
                        </a:cubicBezTo>
                        <a:cubicBezTo>
                          <a:pt x="1079757" y="1990038"/>
                          <a:pt x="1069430" y="1988865"/>
                          <a:pt x="1060450" y="1984375"/>
                        </a:cubicBezTo>
                        <a:cubicBezTo>
                          <a:pt x="1054100" y="1981200"/>
                          <a:pt x="1048072" y="1977276"/>
                          <a:pt x="1041400" y="1974850"/>
                        </a:cubicBezTo>
                        <a:cubicBezTo>
                          <a:pt x="1029591" y="1970556"/>
                          <a:pt x="991789" y="1968864"/>
                          <a:pt x="987425" y="1968500"/>
                        </a:cubicBezTo>
                        <a:lnTo>
                          <a:pt x="892175" y="1974850"/>
                        </a:lnTo>
                        <a:cubicBezTo>
                          <a:pt x="864527" y="1976977"/>
                          <a:pt x="871206" y="1975490"/>
                          <a:pt x="854075" y="1981200"/>
                        </a:cubicBezTo>
                        <a:cubicBezTo>
                          <a:pt x="846667" y="1980142"/>
                          <a:pt x="839018" y="1980175"/>
                          <a:pt x="831850" y="1978025"/>
                        </a:cubicBezTo>
                        <a:cubicBezTo>
                          <a:pt x="828195" y="1976929"/>
                          <a:pt x="825812" y="1973225"/>
                          <a:pt x="822325" y="1971675"/>
                        </a:cubicBezTo>
                        <a:cubicBezTo>
                          <a:pt x="816208" y="1968957"/>
                          <a:pt x="809625" y="1967442"/>
                          <a:pt x="803275" y="1965325"/>
                        </a:cubicBezTo>
                        <a:lnTo>
                          <a:pt x="793750" y="1962150"/>
                        </a:lnTo>
                        <a:cubicBezTo>
                          <a:pt x="787400" y="1960033"/>
                          <a:pt x="781264" y="1957113"/>
                          <a:pt x="774700" y="1955800"/>
                        </a:cubicBezTo>
                        <a:lnTo>
                          <a:pt x="758825" y="1952625"/>
                        </a:lnTo>
                        <a:cubicBezTo>
                          <a:pt x="743545" y="1949847"/>
                          <a:pt x="738465" y="1949636"/>
                          <a:pt x="723900" y="1946275"/>
                        </a:cubicBezTo>
                        <a:lnTo>
                          <a:pt x="685800" y="1936750"/>
                        </a:lnTo>
                        <a:lnTo>
                          <a:pt x="673100" y="1933575"/>
                        </a:lnTo>
                        <a:cubicBezTo>
                          <a:pt x="668867" y="1932517"/>
                          <a:pt x="664720" y="1931017"/>
                          <a:pt x="660400" y="1930400"/>
                        </a:cubicBezTo>
                        <a:cubicBezTo>
                          <a:pt x="652992" y="1929342"/>
                          <a:pt x="645492" y="1928793"/>
                          <a:pt x="638175" y="1927225"/>
                        </a:cubicBezTo>
                        <a:cubicBezTo>
                          <a:pt x="630641" y="1925611"/>
                          <a:pt x="623330" y="1923089"/>
                          <a:pt x="615950" y="1920875"/>
                        </a:cubicBezTo>
                        <a:cubicBezTo>
                          <a:pt x="612744" y="1919913"/>
                          <a:pt x="609672" y="1918512"/>
                          <a:pt x="606425" y="1917700"/>
                        </a:cubicBezTo>
                        <a:cubicBezTo>
                          <a:pt x="601190" y="1916391"/>
                          <a:pt x="595719" y="1916076"/>
                          <a:pt x="590550" y="1914525"/>
                        </a:cubicBezTo>
                        <a:cubicBezTo>
                          <a:pt x="585091" y="1912887"/>
                          <a:pt x="580082" y="1909977"/>
                          <a:pt x="574675" y="1908175"/>
                        </a:cubicBezTo>
                        <a:cubicBezTo>
                          <a:pt x="562484" y="1904111"/>
                          <a:pt x="552971" y="1904029"/>
                          <a:pt x="539750" y="1901825"/>
                        </a:cubicBezTo>
                        <a:cubicBezTo>
                          <a:pt x="534427" y="1900938"/>
                          <a:pt x="529184" y="1899615"/>
                          <a:pt x="523875" y="1898650"/>
                        </a:cubicBezTo>
                        <a:cubicBezTo>
                          <a:pt x="517541" y="1897498"/>
                          <a:pt x="511175" y="1896533"/>
                          <a:pt x="504825" y="1895475"/>
                        </a:cubicBezTo>
                        <a:cubicBezTo>
                          <a:pt x="500539" y="1895640"/>
                          <a:pt x="432883" y="1893880"/>
                          <a:pt x="406400" y="1901825"/>
                        </a:cubicBezTo>
                        <a:cubicBezTo>
                          <a:pt x="400941" y="1903463"/>
                          <a:pt x="395861" y="1906174"/>
                          <a:pt x="390525" y="1908175"/>
                        </a:cubicBezTo>
                        <a:cubicBezTo>
                          <a:pt x="387391" y="1909350"/>
                          <a:pt x="384107" y="1910107"/>
                          <a:pt x="381000" y="1911350"/>
                        </a:cubicBezTo>
                        <a:cubicBezTo>
                          <a:pt x="373516" y="1914343"/>
                          <a:pt x="366495" y="1918559"/>
                          <a:pt x="358775" y="1920875"/>
                        </a:cubicBezTo>
                        <a:cubicBezTo>
                          <a:pt x="355734" y="1921787"/>
                          <a:pt x="334962" y="1934104"/>
                          <a:pt x="330200" y="193675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PoljeZBesedilom 10">
            <a:extLst>
              <a:ext uri="{FF2B5EF4-FFF2-40B4-BE49-F238E27FC236}">
                <a16:creationId xmlns:a16="http://schemas.microsoft.com/office/drawing/2014/main" id="{A23D5F87-2608-1D55-5B22-C41A81A4BCBD}"/>
              </a:ext>
            </a:extLst>
          </p:cNvPr>
          <p:cNvSpPr txBox="1"/>
          <p:nvPr/>
        </p:nvSpPr>
        <p:spPr>
          <a:xfrm>
            <a:off x="1928813" y="4044705"/>
            <a:ext cx="7267575" cy="430887"/>
          </a:xfrm>
          <a:prstGeom prst="rect">
            <a:avLst/>
          </a:prstGeom>
          <a:noFill/>
          <a:effectLst/>
        </p:spPr>
        <p:txBody>
          <a:bodyPr wrap="square" rtlCol="0">
            <a:spAutoFit/>
          </a:bodyPr>
          <a:lstStyle/>
          <a:p>
            <a:pPr algn="ctr"/>
            <a:endParaRPr lang="sl-SI" sz="1100" dirty="0">
              <a:solidFill>
                <a:schemeClr val="bg1">
                  <a:alpha val="86000"/>
                </a:schemeClr>
              </a:solidFill>
              <a:latin typeface="Impact" panose="020B0806030902050204" pitchFamily="34" charset="0"/>
            </a:endParaRPr>
          </a:p>
          <a:p>
            <a:pPr algn="ctr"/>
            <a:r>
              <a:rPr lang="sl-SI" sz="1100" dirty="0">
                <a:solidFill>
                  <a:schemeClr val="bg1">
                    <a:alpha val="86000"/>
                  </a:schemeClr>
                </a:solidFill>
                <a:latin typeface="Impact" panose="020B0806030902050204" pitchFamily="34" charset="0"/>
              </a:rPr>
              <a:t>Območje ureditve kampa</a:t>
            </a:r>
          </a:p>
        </p:txBody>
      </p:sp>
      <p:sp>
        <p:nvSpPr>
          <p:cNvPr id="13" name="PoljeZBesedilom 12">
            <a:extLst>
              <a:ext uri="{FF2B5EF4-FFF2-40B4-BE49-F238E27FC236}">
                <a16:creationId xmlns:a16="http://schemas.microsoft.com/office/drawing/2014/main" id="{B6EB1524-6AFB-E485-FB85-DFA871CDD8A6}"/>
              </a:ext>
            </a:extLst>
          </p:cNvPr>
          <p:cNvSpPr txBox="1"/>
          <p:nvPr/>
        </p:nvSpPr>
        <p:spPr>
          <a:xfrm>
            <a:off x="2462212" y="549970"/>
            <a:ext cx="7267575" cy="1077218"/>
          </a:xfrm>
          <a:prstGeom prst="rect">
            <a:avLst/>
          </a:prstGeom>
          <a:noFill/>
        </p:spPr>
        <p:txBody>
          <a:bodyPr wrap="square" rtlCol="0">
            <a:spAutoFit/>
          </a:bodyPr>
          <a:lstStyle/>
          <a:p>
            <a:pPr algn="ctr"/>
            <a:r>
              <a:rPr lang="sl-SI" sz="2800" b="1" dirty="0">
                <a:solidFill>
                  <a:schemeClr val="bg1"/>
                </a:solidFill>
                <a:latin typeface="+mj-lt"/>
              </a:rPr>
              <a:t>---- Eko kamp Gradiško jezero ---</a:t>
            </a:r>
          </a:p>
          <a:p>
            <a:pPr algn="ctr"/>
            <a:endParaRPr lang="sl-SI" b="1" dirty="0">
              <a:solidFill>
                <a:schemeClr val="bg1"/>
              </a:solidFill>
              <a:latin typeface="+mj-lt"/>
            </a:endParaRPr>
          </a:p>
          <a:p>
            <a:pPr algn="ctr"/>
            <a:r>
              <a:rPr lang="sl-SI" b="1" dirty="0">
                <a:solidFill>
                  <a:schemeClr val="bg1"/>
                </a:solidFill>
                <a:latin typeface="+mj-lt"/>
              </a:rPr>
              <a:t>Predlog ureditve turistične cone Drtijščica – C ob Gradiškem jezeru</a:t>
            </a:r>
          </a:p>
        </p:txBody>
      </p:sp>
    </p:spTree>
    <p:extLst>
      <p:ext uri="{BB962C8B-B14F-4D97-AF65-F5344CB8AC3E}">
        <p14:creationId xmlns:p14="http://schemas.microsoft.com/office/powerpoint/2010/main" val="188619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EDF16E55-B039-F869-A80D-9D62F42CEC7B}"/>
              </a:ext>
            </a:extLst>
          </p:cNvPr>
          <p:cNvSpPr>
            <a:spLocks noGrp="1"/>
          </p:cNvSpPr>
          <p:nvPr>
            <p:ph type="subTitle" idx="1"/>
          </p:nvPr>
        </p:nvSpPr>
        <p:spPr/>
        <p:txBody>
          <a:bodyPr/>
          <a:lstStyle/>
          <a:p>
            <a:endParaRPr lang="sl-SI" dirty="0"/>
          </a:p>
        </p:txBody>
      </p:sp>
      <p:pic>
        <p:nvPicPr>
          <p:cNvPr id="6" name="Slika 5" descr="Slika, ki vsebuje besede besedilo, posnetek zaslona, dokument, pisava&#10;&#10;Opis je samodejno ustvarjen">
            <a:extLst>
              <a:ext uri="{FF2B5EF4-FFF2-40B4-BE49-F238E27FC236}">
                <a16:creationId xmlns:a16="http://schemas.microsoft.com/office/drawing/2014/main" id="{79723C9D-C5C2-500E-B7C8-3C31CA58DB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700" y="1420811"/>
            <a:ext cx="5047412" cy="5437189"/>
          </a:xfrm>
          <a:prstGeom prst="rect">
            <a:avLst/>
          </a:prstGeom>
        </p:spPr>
      </p:pic>
      <p:pic>
        <p:nvPicPr>
          <p:cNvPr id="8" name="Slika 7" descr="Slika, ki vsebuje besede besedilo, posnetek zaslona, pisava, dokument&#10;&#10;Opis je samodejno ustvarjen">
            <a:extLst>
              <a:ext uri="{FF2B5EF4-FFF2-40B4-BE49-F238E27FC236}">
                <a16:creationId xmlns:a16="http://schemas.microsoft.com/office/drawing/2014/main" id="{93C2FFF5-297B-926A-5BF1-4EAD989EDA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4325" y="80963"/>
            <a:ext cx="5047413" cy="6777037"/>
          </a:xfrm>
          <a:prstGeom prst="rect">
            <a:avLst/>
          </a:prstGeom>
        </p:spPr>
      </p:pic>
      <p:sp>
        <p:nvSpPr>
          <p:cNvPr id="9" name="Pravokotnik 8">
            <a:extLst>
              <a:ext uri="{FF2B5EF4-FFF2-40B4-BE49-F238E27FC236}">
                <a16:creationId xmlns:a16="http://schemas.microsoft.com/office/drawing/2014/main" id="{75E59541-EBCA-1F51-6732-483263B04FFD}"/>
              </a:ext>
            </a:extLst>
          </p:cNvPr>
          <p:cNvSpPr/>
          <p:nvPr/>
        </p:nvSpPr>
        <p:spPr>
          <a:xfrm>
            <a:off x="6172200" y="80963"/>
            <a:ext cx="4733925" cy="690562"/>
          </a:xfrm>
          <a:prstGeom prst="rect">
            <a:avLst/>
          </a:prstGeom>
          <a:solidFill>
            <a:srgbClr val="FFFF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464491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C503D3-966D-485C-C1E4-8BD84815CD14}"/>
              </a:ext>
            </a:extLst>
          </p:cNvPr>
          <p:cNvSpPr>
            <a:spLocks noGrp="1"/>
          </p:cNvSpPr>
          <p:nvPr>
            <p:ph type="ctrTitle"/>
          </p:nvPr>
        </p:nvSpPr>
        <p:spPr/>
        <p:txBody>
          <a:bodyPr/>
          <a:lstStyle/>
          <a:p>
            <a:endParaRPr lang="sl-SI"/>
          </a:p>
        </p:txBody>
      </p:sp>
      <p:sp>
        <p:nvSpPr>
          <p:cNvPr id="3" name="Podnaslov 2">
            <a:extLst>
              <a:ext uri="{FF2B5EF4-FFF2-40B4-BE49-F238E27FC236}">
                <a16:creationId xmlns:a16="http://schemas.microsoft.com/office/drawing/2014/main" id="{EDF16E55-B039-F869-A80D-9D62F42CEC7B}"/>
              </a:ext>
            </a:extLst>
          </p:cNvPr>
          <p:cNvSpPr>
            <a:spLocks noGrp="1"/>
          </p:cNvSpPr>
          <p:nvPr>
            <p:ph type="subTitle" idx="1"/>
          </p:nvPr>
        </p:nvSpPr>
        <p:spPr/>
        <p:txBody>
          <a:bodyPr/>
          <a:lstStyle/>
          <a:p>
            <a:endParaRPr lang="sl-SI"/>
          </a:p>
        </p:txBody>
      </p:sp>
      <p:pic>
        <p:nvPicPr>
          <p:cNvPr id="5" name="Slika 4" descr="Slika, ki vsebuje besede na prostem, trava, nebo, drevo&#10;&#10;Opis je samodejno ustvarjen">
            <a:extLst>
              <a:ext uri="{FF2B5EF4-FFF2-40B4-BE49-F238E27FC236}">
                <a16:creationId xmlns:a16="http://schemas.microsoft.com/office/drawing/2014/main" id="{A3C82F89-BDC5-B14A-8BB1-CEC1EE51A6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00" b="28000"/>
          <a:stretch/>
        </p:blipFill>
        <p:spPr>
          <a:xfrm>
            <a:off x="0" y="0"/>
            <a:ext cx="12192000" cy="6858000"/>
          </a:xfrm>
          <a:prstGeom prst="rect">
            <a:avLst/>
          </a:prstGeom>
        </p:spPr>
      </p:pic>
    </p:spTree>
    <p:extLst>
      <p:ext uri="{BB962C8B-B14F-4D97-AF65-F5344CB8AC3E}">
        <p14:creationId xmlns:p14="http://schemas.microsoft.com/office/powerpoint/2010/main" val="1458247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51445867-28F5-A724-805B-712D1299F0A8}"/>
              </a:ext>
            </a:extLst>
          </p:cNvPr>
          <p:cNvSpPr/>
          <p:nvPr/>
        </p:nvSpPr>
        <p:spPr>
          <a:xfrm>
            <a:off x="8572500" y="0"/>
            <a:ext cx="256674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oljeZBesedilom 6">
            <a:extLst>
              <a:ext uri="{FF2B5EF4-FFF2-40B4-BE49-F238E27FC236}">
                <a16:creationId xmlns:a16="http://schemas.microsoft.com/office/drawing/2014/main" id="{C3CE2866-F4BE-98E7-8EFE-0ED794476655}"/>
              </a:ext>
            </a:extLst>
          </p:cNvPr>
          <p:cNvSpPr txBox="1"/>
          <p:nvPr/>
        </p:nvSpPr>
        <p:spPr>
          <a:xfrm>
            <a:off x="10581437" y="6254076"/>
            <a:ext cx="2099580" cy="369332"/>
          </a:xfrm>
          <a:prstGeom prst="rect">
            <a:avLst/>
          </a:prstGeom>
          <a:noFill/>
        </p:spPr>
        <p:txBody>
          <a:bodyPr wrap="square">
            <a:spAutoFit/>
          </a:bodyPr>
          <a:lstStyle/>
          <a:p>
            <a:pPr algn="just"/>
            <a:r>
              <a:rPr lang="sl-SI" sz="1800" b="1" dirty="0">
                <a:effectLst/>
                <a:latin typeface="+mj-lt"/>
                <a:ea typeface="Calibri" panose="020F0502020204030204" pitchFamily="34" charset="0"/>
                <a:cs typeface="Arial" panose="020B0604020202020204" pitchFamily="34" charset="0"/>
              </a:rPr>
              <a:t>SITUACIJA</a:t>
            </a:r>
          </a:p>
        </p:txBody>
      </p:sp>
      <p:pic>
        <p:nvPicPr>
          <p:cNvPr id="11" name="Slika 10" descr="Slika, ki vsebuje besede zračna fotografija, zemljevid, besedilo, zračno&#10;&#10;Opis je samodejno ustvarjen">
            <a:extLst>
              <a:ext uri="{FF2B5EF4-FFF2-40B4-BE49-F238E27FC236}">
                <a16:creationId xmlns:a16="http://schemas.microsoft.com/office/drawing/2014/main" id="{49995E6A-7F73-BBE3-224C-D11F33D2F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83856" cy="6858000"/>
          </a:xfrm>
          <a:prstGeom prst="rect">
            <a:avLst/>
          </a:prstGeom>
        </p:spPr>
      </p:pic>
    </p:spTree>
    <p:extLst>
      <p:ext uri="{BB962C8B-B14F-4D97-AF65-F5344CB8AC3E}">
        <p14:creationId xmlns:p14="http://schemas.microsoft.com/office/powerpoint/2010/main" val="108452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51445867-28F5-A724-805B-712D1299F0A8}"/>
              </a:ext>
            </a:extLst>
          </p:cNvPr>
          <p:cNvSpPr/>
          <p:nvPr/>
        </p:nvSpPr>
        <p:spPr>
          <a:xfrm>
            <a:off x="8572500" y="0"/>
            <a:ext cx="256674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a:extLst>
              <a:ext uri="{FF2B5EF4-FFF2-40B4-BE49-F238E27FC236}">
                <a16:creationId xmlns:a16="http://schemas.microsoft.com/office/drawing/2014/main" id="{AA54D7BD-3C3B-CECA-0285-2011E2FF452D}"/>
              </a:ext>
            </a:extLst>
          </p:cNvPr>
          <p:cNvSpPr txBox="1"/>
          <p:nvPr/>
        </p:nvSpPr>
        <p:spPr>
          <a:xfrm>
            <a:off x="9076420" y="6363406"/>
            <a:ext cx="1111520" cy="369332"/>
          </a:xfrm>
          <a:prstGeom prst="rect">
            <a:avLst/>
          </a:prstGeom>
          <a:noFill/>
        </p:spPr>
        <p:txBody>
          <a:bodyPr wrap="square">
            <a:spAutoFit/>
          </a:bodyPr>
          <a:lstStyle/>
          <a:p>
            <a:pPr algn="just"/>
            <a:r>
              <a:rPr lang="sl-SI" sz="1800" b="1" dirty="0">
                <a:solidFill>
                  <a:schemeClr val="bg1"/>
                </a:solidFill>
                <a:effectLst/>
                <a:latin typeface="+mj-lt"/>
                <a:ea typeface="Calibri" panose="020F0502020204030204" pitchFamily="34" charset="0"/>
                <a:cs typeface="Arial" panose="020B0604020202020204" pitchFamily="34" charset="0"/>
              </a:rPr>
              <a:t>SITUACIJA</a:t>
            </a:r>
          </a:p>
        </p:txBody>
      </p:sp>
      <p:sp>
        <p:nvSpPr>
          <p:cNvPr id="2" name="PoljeZBesedilom 1">
            <a:extLst>
              <a:ext uri="{FF2B5EF4-FFF2-40B4-BE49-F238E27FC236}">
                <a16:creationId xmlns:a16="http://schemas.microsoft.com/office/drawing/2014/main" id="{CF494873-7D8C-167B-00F4-423B1B2A3499}"/>
              </a:ext>
            </a:extLst>
          </p:cNvPr>
          <p:cNvSpPr txBox="1"/>
          <p:nvPr/>
        </p:nvSpPr>
        <p:spPr>
          <a:xfrm>
            <a:off x="10469032" y="0"/>
            <a:ext cx="1822360" cy="4862870"/>
          </a:xfrm>
          <a:prstGeom prst="rect">
            <a:avLst/>
          </a:prstGeom>
          <a:noFill/>
        </p:spPr>
        <p:txBody>
          <a:bodyPr wrap="square">
            <a:spAutoFit/>
          </a:bodyPr>
          <a:lstStyle/>
          <a:p>
            <a:r>
              <a:rPr lang="sl-SI" sz="1400" b="0" i="0" u="none" strike="noStrike" baseline="0" dirty="0">
                <a:latin typeface="+mj-lt"/>
              </a:rPr>
              <a:t>Območje OPPN – </a:t>
            </a:r>
            <a:r>
              <a:rPr lang="sl-SI" sz="1400" b="1" i="0" u="none" strike="noStrike" baseline="0" dirty="0">
                <a:latin typeface="+mj-lt"/>
              </a:rPr>
              <a:t>DRTIJŠČICA C </a:t>
            </a:r>
            <a:br>
              <a:rPr lang="sl-SI" sz="1400" b="0" i="0" u="none" strike="noStrike" baseline="0" dirty="0">
                <a:latin typeface="+mj-lt"/>
              </a:rPr>
            </a:br>
            <a:r>
              <a:rPr lang="sl-SI" sz="1400" b="0" i="0" u="none" strike="noStrike" baseline="0" dirty="0">
                <a:latin typeface="+mj-lt"/>
              </a:rPr>
              <a:t>sedem funkcionalnih celot:</a:t>
            </a:r>
          </a:p>
          <a:p>
            <a:pPr marL="342900" indent="-342900">
              <a:buAutoNum type="arabicPeriod"/>
            </a:pPr>
            <a:r>
              <a:rPr lang="sl-SI" sz="1200" dirty="0">
                <a:latin typeface="+mj-lt"/>
              </a:rPr>
              <a:t>FC-A: osrednji objekt (recepcija, zajtrk, bar, večnamenski prostor)</a:t>
            </a:r>
          </a:p>
          <a:p>
            <a:pPr marL="342900" indent="-342900">
              <a:buAutoNum type="arabicPeriod"/>
            </a:pPr>
            <a:r>
              <a:rPr lang="sl-SI" sz="1200" dirty="0">
                <a:latin typeface="+mj-lt"/>
              </a:rPr>
              <a:t>FC-B: spodnji prostori za kamp + parkirišče</a:t>
            </a:r>
          </a:p>
          <a:p>
            <a:pPr marL="342900" indent="-342900">
              <a:buAutoNum type="arabicPeriod"/>
            </a:pPr>
            <a:r>
              <a:rPr lang="sl-SI" sz="1200" dirty="0">
                <a:latin typeface="+mj-lt"/>
              </a:rPr>
              <a:t>FC-C: paviljon in kopalni ribnik</a:t>
            </a:r>
          </a:p>
          <a:p>
            <a:pPr marL="342900" indent="-342900">
              <a:buAutoNum type="arabicPeriod"/>
            </a:pPr>
            <a:r>
              <a:rPr lang="sl-SI" sz="1200" dirty="0">
                <a:latin typeface="+mj-lt"/>
              </a:rPr>
              <a:t>FC-D: zgornji prostori za kamp v terasah</a:t>
            </a:r>
          </a:p>
          <a:p>
            <a:pPr marL="342900" indent="-342900">
              <a:buAutoNum type="arabicPeriod"/>
            </a:pPr>
            <a:r>
              <a:rPr lang="sl-SI" sz="1200" dirty="0">
                <a:latin typeface="+mj-lt"/>
              </a:rPr>
              <a:t>FC-E: apartmajske hišice in sanitarna objekta</a:t>
            </a:r>
          </a:p>
          <a:p>
            <a:pPr marL="342900" indent="-342900">
              <a:buAutoNum type="arabicPeriod"/>
            </a:pPr>
            <a:r>
              <a:rPr lang="sl-SI" sz="1200" dirty="0">
                <a:latin typeface="+mj-lt"/>
              </a:rPr>
              <a:t>FC-F: obstoječ kozolec - servisni objekt</a:t>
            </a:r>
          </a:p>
          <a:p>
            <a:pPr marL="342900" indent="-342900">
              <a:buAutoNum type="arabicPeriod"/>
            </a:pPr>
            <a:r>
              <a:rPr lang="sl-SI" sz="1200" dirty="0">
                <a:latin typeface="+mj-lt"/>
              </a:rPr>
              <a:t>FC-G: Gospodarski objekt in parkirišča</a:t>
            </a:r>
          </a:p>
          <a:p>
            <a:endParaRPr lang="sl-SI" sz="1400" dirty="0"/>
          </a:p>
        </p:txBody>
      </p:sp>
      <p:sp>
        <p:nvSpPr>
          <p:cNvPr id="4" name="PoljeZBesedilom 3">
            <a:extLst>
              <a:ext uri="{FF2B5EF4-FFF2-40B4-BE49-F238E27FC236}">
                <a16:creationId xmlns:a16="http://schemas.microsoft.com/office/drawing/2014/main" id="{2482E891-C334-831E-339F-B52E88CDF605}"/>
              </a:ext>
            </a:extLst>
          </p:cNvPr>
          <p:cNvSpPr txBox="1"/>
          <p:nvPr/>
        </p:nvSpPr>
        <p:spPr>
          <a:xfrm>
            <a:off x="10542871" y="6040240"/>
            <a:ext cx="2099580" cy="646331"/>
          </a:xfrm>
          <a:prstGeom prst="rect">
            <a:avLst/>
          </a:prstGeom>
          <a:noFill/>
        </p:spPr>
        <p:txBody>
          <a:bodyPr wrap="square">
            <a:spAutoFit/>
          </a:bodyPr>
          <a:lstStyle/>
          <a:p>
            <a:pPr algn="just"/>
            <a:r>
              <a:rPr lang="sl-SI" sz="1800" b="1" dirty="0">
                <a:effectLst/>
                <a:latin typeface="+mj-lt"/>
                <a:ea typeface="Calibri" panose="020F0502020204030204" pitchFamily="34" charset="0"/>
                <a:cs typeface="Arial" panose="020B0604020202020204" pitchFamily="34" charset="0"/>
              </a:rPr>
              <a:t>FUNKCIONALNE ENOTE</a:t>
            </a:r>
          </a:p>
        </p:txBody>
      </p:sp>
      <p:pic>
        <p:nvPicPr>
          <p:cNvPr id="7" name="Slika 6" descr="Slika, ki vsebuje besede besedilo, zemljevid, risanje&#10;&#10;Opis je samodejno ustvarjen">
            <a:extLst>
              <a:ext uri="{FF2B5EF4-FFF2-40B4-BE49-F238E27FC236}">
                <a16:creationId xmlns:a16="http://schemas.microsoft.com/office/drawing/2014/main" id="{20D9FD43-7C19-8F35-72AF-ABA77D9A1582}"/>
              </a:ext>
            </a:extLst>
          </p:cNvPr>
          <p:cNvPicPr>
            <a:picLocks noChangeAspect="1"/>
          </p:cNvPicPr>
          <p:nvPr/>
        </p:nvPicPr>
        <p:blipFill rotWithShape="1">
          <a:blip r:embed="rId3">
            <a:extLst>
              <a:ext uri="{28A0092B-C50C-407E-A947-70E740481C1C}">
                <a14:useLocalDpi xmlns:a14="http://schemas.microsoft.com/office/drawing/2010/main" val="0"/>
              </a:ext>
            </a:extLst>
          </a:blip>
          <a:srcRect r="142"/>
          <a:stretch/>
        </p:blipFill>
        <p:spPr>
          <a:xfrm>
            <a:off x="-1" y="0"/>
            <a:ext cx="10469033" cy="6858000"/>
          </a:xfrm>
          <a:prstGeom prst="rect">
            <a:avLst/>
          </a:prstGeom>
        </p:spPr>
      </p:pic>
    </p:spTree>
    <p:extLst>
      <p:ext uri="{BB962C8B-B14F-4D97-AF65-F5344CB8AC3E}">
        <p14:creationId xmlns:p14="http://schemas.microsoft.com/office/powerpoint/2010/main" val="129174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51445867-28F5-A724-805B-712D1299F0A8}"/>
              </a:ext>
            </a:extLst>
          </p:cNvPr>
          <p:cNvSpPr/>
          <p:nvPr/>
        </p:nvSpPr>
        <p:spPr>
          <a:xfrm>
            <a:off x="8572500" y="0"/>
            <a:ext cx="256674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a:extLst>
              <a:ext uri="{FF2B5EF4-FFF2-40B4-BE49-F238E27FC236}">
                <a16:creationId xmlns:a16="http://schemas.microsoft.com/office/drawing/2014/main" id="{AA54D7BD-3C3B-CECA-0285-2011E2FF452D}"/>
              </a:ext>
            </a:extLst>
          </p:cNvPr>
          <p:cNvSpPr txBox="1"/>
          <p:nvPr/>
        </p:nvSpPr>
        <p:spPr>
          <a:xfrm>
            <a:off x="9076420" y="6363406"/>
            <a:ext cx="1111520" cy="369332"/>
          </a:xfrm>
          <a:prstGeom prst="rect">
            <a:avLst/>
          </a:prstGeom>
          <a:noFill/>
        </p:spPr>
        <p:txBody>
          <a:bodyPr wrap="square">
            <a:spAutoFit/>
          </a:bodyPr>
          <a:lstStyle/>
          <a:p>
            <a:pPr algn="just"/>
            <a:r>
              <a:rPr lang="sl-SI" sz="1800" b="1" dirty="0">
                <a:solidFill>
                  <a:schemeClr val="bg1"/>
                </a:solidFill>
                <a:effectLst/>
                <a:latin typeface="+mj-lt"/>
                <a:ea typeface="Calibri" panose="020F0502020204030204" pitchFamily="34" charset="0"/>
                <a:cs typeface="Arial" panose="020B0604020202020204" pitchFamily="34" charset="0"/>
              </a:rPr>
              <a:t>SITUACIJA</a:t>
            </a:r>
          </a:p>
        </p:txBody>
      </p:sp>
      <p:sp>
        <p:nvSpPr>
          <p:cNvPr id="5" name="PoljeZBesedilom 4">
            <a:extLst>
              <a:ext uri="{FF2B5EF4-FFF2-40B4-BE49-F238E27FC236}">
                <a16:creationId xmlns:a16="http://schemas.microsoft.com/office/drawing/2014/main" id="{31B500C4-4BDC-4223-4956-504A9B07D5CD}"/>
              </a:ext>
            </a:extLst>
          </p:cNvPr>
          <p:cNvSpPr txBox="1"/>
          <p:nvPr/>
        </p:nvSpPr>
        <p:spPr>
          <a:xfrm>
            <a:off x="10483856" y="6141701"/>
            <a:ext cx="2099580" cy="369332"/>
          </a:xfrm>
          <a:prstGeom prst="rect">
            <a:avLst/>
          </a:prstGeom>
          <a:noFill/>
        </p:spPr>
        <p:txBody>
          <a:bodyPr wrap="square">
            <a:spAutoFit/>
          </a:bodyPr>
          <a:lstStyle/>
          <a:p>
            <a:pPr algn="just"/>
            <a:r>
              <a:rPr lang="sl-SI" b="1" dirty="0">
                <a:latin typeface="+mj-lt"/>
                <a:ea typeface="Calibri" panose="020F0502020204030204" pitchFamily="34" charset="0"/>
                <a:cs typeface="Arial" panose="020B0604020202020204" pitchFamily="34" charset="0"/>
              </a:rPr>
              <a:t>NOVA UREDITEV</a:t>
            </a:r>
            <a:endParaRPr lang="sl-SI" sz="1800" b="1" dirty="0">
              <a:effectLst/>
              <a:latin typeface="+mj-lt"/>
              <a:ea typeface="Calibri" panose="020F0502020204030204" pitchFamily="34" charset="0"/>
              <a:cs typeface="Arial" panose="020B0604020202020204" pitchFamily="34" charset="0"/>
            </a:endParaRPr>
          </a:p>
        </p:txBody>
      </p:sp>
      <p:pic>
        <p:nvPicPr>
          <p:cNvPr id="7" name="Slika 6" descr="Slika, ki vsebuje besede besedilo, zemljevid&#10;&#10;Opis je samodejno ustvarjen">
            <a:extLst>
              <a:ext uri="{FF2B5EF4-FFF2-40B4-BE49-F238E27FC236}">
                <a16:creationId xmlns:a16="http://schemas.microsoft.com/office/drawing/2014/main" id="{1495EE13-3484-C21C-75CC-42E8F1CE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 y="0"/>
            <a:ext cx="10483856" cy="6858000"/>
          </a:xfrm>
          <a:prstGeom prst="rect">
            <a:avLst/>
          </a:prstGeom>
        </p:spPr>
      </p:pic>
      <p:sp>
        <p:nvSpPr>
          <p:cNvPr id="2" name="PoljeZBesedilom 1">
            <a:extLst>
              <a:ext uri="{FF2B5EF4-FFF2-40B4-BE49-F238E27FC236}">
                <a16:creationId xmlns:a16="http://schemas.microsoft.com/office/drawing/2014/main" id="{A076C563-1ADF-2713-66D4-74FEDBE3FEA4}"/>
              </a:ext>
            </a:extLst>
          </p:cNvPr>
          <p:cNvSpPr txBox="1"/>
          <p:nvPr/>
        </p:nvSpPr>
        <p:spPr>
          <a:xfrm>
            <a:off x="8702674" y="5029200"/>
            <a:ext cx="541337" cy="185738"/>
          </a:xfrm>
          <a:prstGeom prst="rect">
            <a:avLst/>
          </a:prstGeom>
          <a:noFill/>
        </p:spPr>
        <p:txBody>
          <a:bodyPr wrap="square" rtlCol="0">
            <a:spAutoFit/>
          </a:bodyPr>
          <a:lstStyle/>
          <a:p>
            <a:r>
              <a:rPr lang="sl-SI" sz="600" dirty="0">
                <a:solidFill>
                  <a:schemeClr val="accent6">
                    <a:lumMod val="75000"/>
                  </a:schemeClr>
                </a:solidFill>
                <a:latin typeface="Swis721 Cn BT" panose="020B0506020202030204" pitchFamily="34" charset="0"/>
              </a:rPr>
              <a:t>Skupna ČN</a:t>
            </a:r>
          </a:p>
        </p:txBody>
      </p:sp>
      <p:sp>
        <p:nvSpPr>
          <p:cNvPr id="3" name="PoljeZBesedilom 2">
            <a:extLst>
              <a:ext uri="{FF2B5EF4-FFF2-40B4-BE49-F238E27FC236}">
                <a16:creationId xmlns:a16="http://schemas.microsoft.com/office/drawing/2014/main" id="{B1C4BC50-E4B4-A19E-3201-67923AB5C28F}"/>
              </a:ext>
            </a:extLst>
          </p:cNvPr>
          <p:cNvSpPr txBox="1"/>
          <p:nvPr/>
        </p:nvSpPr>
        <p:spPr>
          <a:xfrm>
            <a:off x="10056813" y="4765675"/>
            <a:ext cx="541337" cy="276999"/>
          </a:xfrm>
          <a:prstGeom prst="rect">
            <a:avLst/>
          </a:prstGeom>
          <a:solidFill>
            <a:schemeClr val="bg1"/>
          </a:solidFill>
        </p:spPr>
        <p:txBody>
          <a:bodyPr wrap="square" rtlCol="0">
            <a:spAutoFit/>
          </a:bodyPr>
          <a:lstStyle/>
          <a:p>
            <a:r>
              <a:rPr lang="sl-SI" sz="600" dirty="0">
                <a:solidFill>
                  <a:schemeClr val="accent6">
                    <a:lumMod val="75000"/>
                  </a:schemeClr>
                </a:solidFill>
                <a:latin typeface="Swis721 Cn BT" panose="020B0506020202030204" pitchFamily="34" charset="0"/>
              </a:rPr>
              <a:t>odvajanje v </a:t>
            </a:r>
            <a:r>
              <a:rPr lang="sl-SI" sz="600" dirty="0" err="1">
                <a:solidFill>
                  <a:schemeClr val="accent6">
                    <a:lumMod val="75000"/>
                  </a:schemeClr>
                </a:solidFill>
                <a:latin typeface="Swis721 Cn BT" panose="020B0506020202030204" pitchFamily="34" charset="0"/>
              </a:rPr>
              <a:t>obst</a:t>
            </a:r>
            <a:r>
              <a:rPr lang="sl-SI" sz="600" dirty="0">
                <a:solidFill>
                  <a:schemeClr val="accent6">
                    <a:lumMod val="75000"/>
                  </a:schemeClr>
                </a:solidFill>
                <a:latin typeface="Swis721 Cn BT" panose="020B0506020202030204" pitchFamily="34" charset="0"/>
              </a:rPr>
              <a:t>. jarek</a:t>
            </a:r>
          </a:p>
        </p:txBody>
      </p:sp>
      <p:sp>
        <p:nvSpPr>
          <p:cNvPr id="4" name="Pravokotnik: zaokroženi vogali 3">
            <a:extLst>
              <a:ext uri="{FF2B5EF4-FFF2-40B4-BE49-F238E27FC236}">
                <a16:creationId xmlns:a16="http://schemas.microsoft.com/office/drawing/2014/main" id="{C59D023E-CE23-B360-66DC-DC80DD15ED61}"/>
              </a:ext>
            </a:extLst>
          </p:cNvPr>
          <p:cNvSpPr/>
          <p:nvPr/>
        </p:nvSpPr>
        <p:spPr>
          <a:xfrm rot="4198221">
            <a:off x="8968042" y="4907771"/>
            <a:ext cx="56157" cy="70650"/>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14900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51445867-28F5-A724-805B-712D1299F0A8}"/>
              </a:ext>
            </a:extLst>
          </p:cNvPr>
          <p:cNvSpPr/>
          <p:nvPr/>
        </p:nvSpPr>
        <p:spPr>
          <a:xfrm>
            <a:off x="8572500" y="0"/>
            <a:ext cx="256674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a:extLst>
              <a:ext uri="{FF2B5EF4-FFF2-40B4-BE49-F238E27FC236}">
                <a16:creationId xmlns:a16="http://schemas.microsoft.com/office/drawing/2014/main" id="{AA54D7BD-3C3B-CECA-0285-2011E2FF452D}"/>
              </a:ext>
            </a:extLst>
          </p:cNvPr>
          <p:cNvSpPr txBox="1"/>
          <p:nvPr/>
        </p:nvSpPr>
        <p:spPr>
          <a:xfrm>
            <a:off x="9076420" y="6363406"/>
            <a:ext cx="1111520" cy="369332"/>
          </a:xfrm>
          <a:prstGeom prst="rect">
            <a:avLst/>
          </a:prstGeom>
          <a:noFill/>
        </p:spPr>
        <p:txBody>
          <a:bodyPr wrap="square">
            <a:spAutoFit/>
          </a:bodyPr>
          <a:lstStyle/>
          <a:p>
            <a:pPr algn="just"/>
            <a:r>
              <a:rPr lang="sl-SI" sz="1800" b="1" dirty="0">
                <a:solidFill>
                  <a:schemeClr val="bg1"/>
                </a:solidFill>
                <a:effectLst/>
                <a:latin typeface="+mj-lt"/>
                <a:ea typeface="Calibri" panose="020F0502020204030204" pitchFamily="34" charset="0"/>
                <a:cs typeface="Arial" panose="020B0604020202020204" pitchFamily="34" charset="0"/>
              </a:rPr>
              <a:t>SITUACIJA</a:t>
            </a:r>
          </a:p>
        </p:txBody>
      </p:sp>
      <p:sp>
        <p:nvSpPr>
          <p:cNvPr id="5" name="PoljeZBesedilom 4">
            <a:extLst>
              <a:ext uri="{FF2B5EF4-FFF2-40B4-BE49-F238E27FC236}">
                <a16:creationId xmlns:a16="http://schemas.microsoft.com/office/drawing/2014/main" id="{1E5CECD1-3380-5F22-E0C0-ACB1F3D179A6}"/>
              </a:ext>
            </a:extLst>
          </p:cNvPr>
          <p:cNvSpPr txBox="1"/>
          <p:nvPr/>
        </p:nvSpPr>
        <p:spPr>
          <a:xfrm>
            <a:off x="10537129" y="5977706"/>
            <a:ext cx="2099580" cy="646331"/>
          </a:xfrm>
          <a:prstGeom prst="rect">
            <a:avLst/>
          </a:prstGeom>
          <a:noFill/>
        </p:spPr>
        <p:txBody>
          <a:bodyPr wrap="square">
            <a:spAutoFit/>
          </a:bodyPr>
          <a:lstStyle/>
          <a:p>
            <a:r>
              <a:rPr lang="sl-SI" b="1" dirty="0">
                <a:latin typeface="+mj-lt"/>
                <a:ea typeface="Calibri" panose="020F0502020204030204" pitchFamily="34" charset="0"/>
                <a:cs typeface="Arial" panose="020B0604020202020204" pitchFamily="34" charset="0"/>
              </a:rPr>
              <a:t>NOVA UREDITEV</a:t>
            </a:r>
            <a:br>
              <a:rPr lang="sl-SI" b="1" dirty="0">
                <a:latin typeface="+mj-lt"/>
                <a:ea typeface="Calibri" panose="020F0502020204030204" pitchFamily="34" charset="0"/>
                <a:cs typeface="Arial" panose="020B0604020202020204" pitchFamily="34" charset="0"/>
              </a:rPr>
            </a:br>
            <a:r>
              <a:rPr lang="sl-SI" b="1" dirty="0">
                <a:latin typeface="+mj-lt"/>
                <a:ea typeface="Calibri" panose="020F0502020204030204" pitchFamily="34" charset="0"/>
                <a:cs typeface="Arial" panose="020B0604020202020204" pitchFamily="34" charset="0"/>
              </a:rPr>
              <a:t>S TLORISI in GJI</a:t>
            </a:r>
            <a:endParaRPr lang="sl-SI" sz="1800" b="1" dirty="0">
              <a:effectLst/>
              <a:latin typeface="+mj-lt"/>
              <a:ea typeface="Calibri" panose="020F0502020204030204" pitchFamily="34" charset="0"/>
              <a:cs typeface="Arial" panose="020B0604020202020204" pitchFamily="34" charset="0"/>
            </a:endParaRPr>
          </a:p>
        </p:txBody>
      </p:sp>
      <p:pic>
        <p:nvPicPr>
          <p:cNvPr id="8" name="Slika 7" descr="Slika, ki vsebuje besede besedilo, zemljevid&#10;&#10;Opis je samodejno ustvarjen">
            <a:extLst>
              <a:ext uri="{FF2B5EF4-FFF2-40B4-BE49-F238E27FC236}">
                <a16:creationId xmlns:a16="http://schemas.microsoft.com/office/drawing/2014/main" id="{E90D4EC2-201D-BBA1-A73A-3222EE360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83856" cy="6858000"/>
          </a:xfrm>
          <a:prstGeom prst="rect">
            <a:avLst/>
          </a:prstGeom>
        </p:spPr>
      </p:pic>
      <p:sp>
        <p:nvSpPr>
          <p:cNvPr id="11" name="PoljeZBesedilom 10">
            <a:extLst>
              <a:ext uri="{FF2B5EF4-FFF2-40B4-BE49-F238E27FC236}">
                <a16:creationId xmlns:a16="http://schemas.microsoft.com/office/drawing/2014/main" id="{ACDFDB24-AA1B-BFFA-AB1F-B9D656A1991A}"/>
              </a:ext>
            </a:extLst>
          </p:cNvPr>
          <p:cNvSpPr txBox="1"/>
          <p:nvPr/>
        </p:nvSpPr>
        <p:spPr>
          <a:xfrm>
            <a:off x="10537129" y="3393532"/>
            <a:ext cx="1578671" cy="2246769"/>
          </a:xfrm>
          <a:prstGeom prst="rect">
            <a:avLst/>
          </a:prstGeom>
          <a:noFill/>
        </p:spPr>
        <p:txBody>
          <a:bodyPr wrap="square">
            <a:spAutoFit/>
          </a:bodyPr>
          <a:lstStyle/>
          <a:p>
            <a:r>
              <a:rPr lang="sl-SI" sz="1000" b="1" dirty="0">
                <a:latin typeface="+mj-lt"/>
                <a:ea typeface="Calibri" panose="020F0502020204030204" pitchFamily="34" charset="0"/>
                <a:cs typeface="Arial" panose="020B0604020202020204" pitchFamily="34" charset="0"/>
              </a:rPr>
              <a:t>SKUPAJ</a:t>
            </a:r>
          </a:p>
          <a:p>
            <a:r>
              <a:rPr lang="sl-SI" sz="1000" b="1" dirty="0">
                <a:latin typeface="+mj-lt"/>
                <a:ea typeface="Calibri" panose="020F0502020204030204" pitchFamily="34" charset="0"/>
                <a:cs typeface="Arial" panose="020B0604020202020204" pitchFamily="34" charset="0"/>
              </a:rPr>
              <a:t>-------------------------------</a:t>
            </a:r>
          </a:p>
          <a:p>
            <a:r>
              <a:rPr lang="sl-SI" sz="1000" b="1" dirty="0">
                <a:latin typeface="+mj-lt"/>
                <a:ea typeface="Calibri" panose="020F0502020204030204" pitchFamily="34" charset="0"/>
                <a:cs typeface="Arial" panose="020B0604020202020204" pitchFamily="34" charset="0"/>
              </a:rPr>
              <a:t>51 kamp prostorov za avtodome</a:t>
            </a:r>
          </a:p>
          <a:p>
            <a:endParaRPr lang="sl-SI" sz="1000" b="1" dirty="0">
              <a:latin typeface="+mj-lt"/>
              <a:ea typeface="Calibri" panose="020F0502020204030204" pitchFamily="34" charset="0"/>
              <a:cs typeface="Arial" panose="020B0604020202020204" pitchFamily="34" charset="0"/>
            </a:endParaRPr>
          </a:p>
          <a:p>
            <a:r>
              <a:rPr lang="sl-SI" sz="1000" b="1" dirty="0">
                <a:latin typeface="+mj-lt"/>
                <a:ea typeface="Calibri" panose="020F0502020204030204" pitchFamily="34" charset="0"/>
                <a:cs typeface="Arial" panose="020B0604020202020204" pitchFamily="34" charset="0"/>
              </a:rPr>
              <a:t>15 malih hišic (10 m2)</a:t>
            </a:r>
          </a:p>
          <a:p>
            <a:endParaRPr lang="sl-SI" sz="1000" b="1" dirty="0">
              <a:latin typeface="+mj-lt"/>
              <a:ea typeface="Calibri" panose="020F0502020204030204" pitchFamily="34" charset="0"/>
              <a:cs typeface="Arial" panose="020B0604020202020204" pitchFamily="34" charset="0"/>
            </a:endParaRPr>
          </a:p>
          <a:p>
            <a:r>
              <a:rPr lang="sl-SI" sz="1000" b="1" dirty="0">
                <a:latin typeface="+mj-lt"/>
                <a:ea typeface="Calibri" panose="020F0502020204030204" pitchFamily="34" charset="0"/>
                <a:cs typeface="Arial" panose="020B0604020202020204" pitchFamily="34" charset="0"/>
              </a:rPr>
              <a:t>5 apartmajskih hišk (40 m2)</a:t>
            </a:r>
          </a:p>
          <a:p>
            <a:endParaRPr lang="sl-SI" sz="1000" b="1" dirty="0">
              <a:latin typeface="+mj-lt"/>
              <a:ea typeface="Calibri" panose="020F0502020204030204" pitchFamily="34" charset="0"/>
              <a:cs typeface="Arial" panose="020B0604020202020204" pitchFamily="34" charset="0"/>
            </a:endParaRPr>
          </a:p>
          <a:p>
            <a:r>
              <a:rPr lang="sl-SI" sz="1000" b="1" dirty="0">
                <a:latin typeface="+mj-lt"/>
                <a:ea typeface="Calibri" panose="020F0502020204030204" pitchFamily="34" charset="0"/>
                <a:cs typeface="Arial" panose="020B0604020202020204" pitchFamily="34" charset="0"/>
              </a:rPr>
              <a:t>31 stalnih parkirnih mest</a:t>
            </a:r>
          </a:p>
          <a:p>
            <a:r>
              <a:rPr lang="sl-SI" sz="1000" b="1" dirty="0">
                <a:latin typeface="+mj-lt"/>
                <a:ea typeface="Calibri" panose="020F0502020204030204" pitchFamily="34" charset="0"/>
                <a:cs typeface="Arial" panose="020B0604020202020204" pitchFamily="34" charset="0"/>
              </a:rPr>
              <a:t>------------------------------</a:t>
            </a:r>
          </a:p>
          <a:p>
            <a:r>
              <a:rPr lang="sl-SI" sz="1000" b="1" dirty="0">
                <a:latin typeface="+mj-lt"/>
                <a:ea typeface="Calibri" panose="020F0502020204030204" pitchFamily="34" charset="0"/>
                <a:cs typeface="Arial" panose="020B0604020202020204" pitchFamily="34" charset="0"/>
              </a:rPr>
              <a:t>152 dodatno opcijsko parkirnih mest na prostorih za avtodome </a:t>
            </a:r>
          </a:p>
        </p:txBody>
      </p:sp>
    </p:spTree>
    <p:extLst>
      <p:ext uri="{BB962C8B-B14F-4D97-AF65-F5344CB8AC3E}">
        <p14:creationId xmlns:p14="http://schemas.microsoft.com/office/powerpoint/2010/main" val="105258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otnik 8">
            <a:extLst>
              <a:ext uri="{FF2B5EF4-FFF2-40B4-BE49-F238E27FC236}">
                <a16:creationId xmlns:a16="http://schemas.microsoft.com/office/drawing/2014/main" id="{51445867-28F5-A724-805B-712D1299F0A8}"/>
              </a:ext>
            </a:extLst>
          </p:cNvPr>
          <p:cNvSpPr/>
          <p:nvPr/>
        </p:nvSpPr>
        <p:spPr>
          <a:xfrm>
            <a:off x="8572500" y="0"/>
            <a:ext cx="256674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a:extLst>
              <a:ext uri="{FF2B5EF4-FFF2-40B4-BE49-F238E27FC236}">
                <a16:creationId xmlns:a16="http://schemas.microsoft.com/office/drawing/2014/main" id="{AA54D7BD-3C3B-CECA-0285-2011E2FF452D}"/>
              </a:ext>
            </a:extLst>
          </p:cNvPr>
          <p:cNvSpPr txBox="1"/>
          <p:nvPr/>
        </p:nvSpPr>
        <p:spPr>
          <a:xfrm>
            <a:off x="9076420" y="6363406"/>
            <a:ext cx="1111520" cy="369332"/>
          </a:xfrm>
          <a:prstGeom prst="rect">
            <a:avLst/>
          </a:prstGeom>
          <a:noFill/>
        </p:spPr>
        <p:txBody>
          <a:bodyPr wrap="square">
            <a:spAutoFit/>
          </a:bodyPr>
          <a:lstStyle/>
          <a:p>
            <a:pPr algn="just"/>
            <a:r>
              <a:rPr lang="sl-SI" sz="1800" b="1" dirty="0">
                <a:solidFill>
                  <a:schemeClr val="bg1"/>
                </a:solidFill>
                <a:effectLst/>
                <a:latin typeface="+mj-lt"/>
                <a:ea typeface="Calibri" panose="020F0502020204030204" pitchFamily="34" charset="0"/>
                <a:cs typeface="Arial" panose="020B0604020202020204" pitchFamily="34" charset="0"/>
              </a:rPr>
              <a:t>SITUACIJA</a:t>
            </a:r>
          </a:p>
        </p:txBody>
      </p:sp>
      <p:sp>
        <p:nvSpPr>
          <p:cNvPr id="5" name="PoljeZBesedilom 4">
            <a:extLst>
              <a:ext uri="{FF2B5EF4-FFF2-40B4-BE49-F238E27FC236}">
                <a16:creationId xmlns:a16="http://schemas.microsoft.com/office/drawing/2014/main" id="{1E5CECD1-3380-5F22-E0C0-ACB1F3D179A6}"/>
              </a:ext>
            </a:extLst>
          </p:cNvPr>
          <p:cNvSpPr txBox="1"/>
          <p:nvPr/>
        </p:nvSpPr>
        <p:spPr>
          <a:xfrm>
            <a:off x="10661368" y="5793832"/>
            <a:ext cx="2099580" cy="923330"/>
          </a:xfrm>
          <a:prstGeom prst="rect">
            <a:avLst/>
          </a:prstGeom>
          <a:noFill/>
        </p:spPr>
        <p:txBody>
          <a:bodyPr wrap="square">
            <a:spAutoFit/>
          </a:bodyPr>
          <a:lstStyle/>
          <a:p>
            <a:r>
              <a:rPr lang="sl-SI" b="1" dirty="0">
                <a:latin typeface="+mj-lt"/>
                <a:ea typeface="Calibri" panose="020F0502020204030204" pitchFamily="34" charset="0"/>
                <a:cs typeface="Arial" panose="020B0604020202020204" pitchFamily="34" charset="0"/>
              </a:rPr>
              <a:t>PARKINGI V PRIMERU PRIREDITVE</a:t>
            </a:r>
            <a:endParaRPr lang="sl-SI" sz="1800" b="1" dirty="0">
              <a:effectLst/>
              <a:latin typeface="+mj-lt"/>
              <a:ea typeface="Calibri" panose="020F0502020204030204" pitchFamily="34" charset="0"/>
              <a:cs typeface="Arial" panose="020B0604020202020204" pitchFamily="34" charset="0"/>
            </a:endParaRPr>
          </a:p>
        </p:txBody>
      </p:sp>
      <p:pic>
        <p:nvPicPr>
          <p:cNvPr id="3" name="Slika 2" descr="Slika, ki vsebuje besede zemljevid, besedilo&#10;&#10;Opis je samodejno ustvarjen">
            <a:extLst>
              <a:ext uri="{FF2B5EF4-FFF2-40B4-BE49-F238E27FC236}">
                <a16:creationId xmlns:a16="http://schemas.microsoft.com/office/drawing/2014/main" id="{9CB481B5-B30C-B9BE-BA78-7562B0BF2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83856" cy="6858000"/>
          </a:xfrm>
          <a:prstGeom prst="rect">
            <a:avLst/>
          </a:prstGeom>
        </p:spPr>
      </p:pic>
      <p:sp>
        <p:nvSpPr>
          <p:cNvPr id="6" name="PoljeZBesedilom 5">
            <a:extLst>
              <a:ext uri="{FF2B5EF4-FFF2-40B4-BE49-F238E27FC236}">
                <a16:creationId xmlns:a16="http://schemas.microsoft.com/office/drawing/2014/main" id="{E776CDD7-E4B8-0B59-C286-88773E083092}"/>
              </a:ext>
            </a:extLst>
          </p:cNvPr>
          <p:cNvSpPr txBox="1"/>
          <p:nvPr/>
        </p:nvSpPr>
        <p:spPr>
          <a:xfrm>
            <a:off x="10552038" y="601067"/>
            <a:ext cx="2099580" cy="1015663"/>
          </a:xfrm>
          <a:prstGeom prst="rect">
            <a:avLst/>
          </a:prstGeom>
          <a:noFill/>
        </p:spPr>
        <p:txBody>
          <a:bodyPr wrap="square">
            <a:spAutoFit/>
          </a:bodyPr>
          <a:lstStyle/>
          <a:p>
            <a:r>
              <a:rPr lang="sl-SI" sz="1200" dirty="0"/>
              <a:t>SPODAJ DODATNO 50 parkirnih mest</a:t>
            </a:r>
          </a:p>
          <a:p>
            <a:r>
              <a:rPr lang="sl-SI" sz="1200" dirty="0"/>
              <a:t>ZGORAJ DODATNO 102 parkirnih mest</a:t>
            </a:r>
          </a:p>
          <a:p>
            <a:endParaRPr lang="sl-SI" sz="1200" dirty="0"/>
          </a:p>
        </p:txBody>
      </p:sp>
    </p:spTree>
    <p:extLst>
      <p:ext uri="{BB962C8B-B14F-4D97-AF65-F5344CB8AC3E}">
        <p14:creationId xmlns:p14="http://schemas.microsoft.com/office/powerpoint/2010/main" val="73036279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920</Words>
  <Application>Microsoft Office PowerPoint</Application>
  <PresentationFormat>Širokozaslonsko</PresentationFormat>
  <Paragraphs>70</Paragraphs>
  <Slides>15</Slides>
  <Notes>7</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15</vt:i4>
      </vt:variant>
    </vt:vector>
  </HeadingPairs>
  <TitlesOfParts>
    <vt:vector size="21" baseType="lpstr">
      <vt:lpstr>Arial</vt:lpstr>
      <vt:lpstr>Calibri</vt:lpstr>
      <vt:lpstr>Calibri Light</vt:lpstr>
      <vt:lpstr>Impact</vt:lpstr>
      <vt:lpstr>Swis721 Cn BT</vt:lpstr>
      <vt:lpstr>Officeova tema</vt:lpstr>
      <vt:lpstr>PowerPointova predstavitev</vt:lpstr>
      <vt:lpstr>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Jernej Markelj</dc:creator>
  <cp:lastModifiedBy>Jernej Markelj</cp:lastModifiedBy>
  <cp:revision>3</cp:revision>
  <dcterms:created xsi:type="dcterms:W3CDTF">2023-05-22T06:51:10Z</dcterms:created>
  <dcterms:modified xsi:type="dcterms:W3CDTF">2023-09-28T14:20:48Z</dcterms:modified>
</cp:coreProperties>
</file>